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6" r:id="rId10"/>
    <p:sldId id="272" r:id="rId11"/>
    <p:sldId id="269" r:id="rId12"/>
    <p:sldId id="273" r:id="rId13"/>
    <p:sldId id="265" r:id="rId14"/>
    <p:sldId id="274" r:id="rId15"/>
  </p:sldIdLst>
  <p:sldSz cx="7561263" cy="10693400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8" y="57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DFC6E-66F3-4C39-A0EE-D183C5FD760B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D4D9-ADAB-4A27-86FC-04CEA8EE9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0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D4D9-ADAB-4A27-86FC-04CEA8EE9A6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2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18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80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47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39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1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4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29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59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80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65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39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401A-B21F-431C-B60C-F46AD9938CF1}" type="datetimeFigureOut">
              <a:rPr lang="fr-FR" smtClean="0"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93240-8F76-47E0-8536-369FE527B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6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.emf"/><Relationship Id="rId18" Type="http://schemas.openxmlformats.org/officeDocument/2006/relationships/image" Target="../media/image64.png"/><Relationship Id="rId26" Type="http://schemas.openxmlformats.org/officeDocument/2006/relationships/image" Target="../media/image82.png"/><Relationship Id="rId3" Type="http://schemas.openxmlformats.org/officeDocument/2006/relationships/image" Target="../media/image7.emf"/><Relationship Id="rId21" Type="http://schemas.openxmlformats.org/officeDocument/2006/relationships/image" Target="../media/image78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3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2.png"/><Relationship Id="rId20" Type="http://schemas.openxmlformats.org/officeDocument/2006/relationships/image" Target="../media/image77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0.png"/><Relationship Id="rId24" Type="http://schemas.openxmlformats.org/officeDocument/2006/relationships/image" Target="../media/image81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23" Type="http://schemas.openxmlformats.org/officeDocument/2006/relationships/image" Target="../media/image80.png"/><Relationship Id="rId28" Type="http://schemas.openxmlformats.org/officeDocument/2006/relationships/image" Target="../media/image84.png"/><Relationship Id="rId10" Type="http://schemas.openxmlformats.org/officeDocument/2006/relationships/image" Target="../media/image59.png"/><Relationship Id="rId19" Type="http://schemas.openxmlformats.org/officeDocument/2006/relationships/image" Target="../media/image65.png"/><Relationship Id="rId4" Type="http://schemas.openxmlformats.org/officeDocument/2006/relationships/image" Target="../media/image8.png"/><Relationship Id="rId9" Type="http://schemas.openxmlformats.org/officeDocument/2006/relationships/image" Target="../media/image58.png"/><Relationship Id="rId14" Type="http://schemas.openxmlformats.org/officeDocument/2006/relationships/image" Target="../media/image2.jpg"/><Relationship Id="rId22" Type="http://schemas.openxmlformats.org/officeDocument/2006/relationships/image" Target="../media/image79.png"/><Relationship Id="rId27" Type="http://schemas.openxmlformats.org/officeDocument/2006/relationships/image" Target="../media/image83.jpeg"/><Relationship Id="rId30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7.png"/><Relationship Id="rId3" Type="http://schemas.openxmlformats.org/officeDocument/2006/relationships/image" Target="../media/image7.emf"/><Relationship Id="rId7" Type="http://schemas.openxmlformats.org/officeDocument/2006/relationships/image" Target="../media/image33.png"/><Relationship Id="rId12" Type="http://schemas.openxmlformats.org/officeDocument/2006/relationships/image" Target="../media/image86.png"/><Relationship Id="rId17" Type="http://schemas.openxmlformats.org/officeDocument/2006/relationships/image" Target="../media/image91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5" Type="http://schemas.openxmlformats.org/officeDocument/2006/relationships/image" Target="../media/image89.png"/><Relationship Id="rId10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1.emf"/><Relationship Id="rId1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3.jpeg"/><Relationship Id="rId18" Type="http://schemas.openxmlformats.org/officeDocument/2006/relationships/image" Target="../media/image97.png"/><Relationship Id="rId3" Type="http://schemas.openxmlformats.org/officeDocument/2006/relationships/image" Target="../media/image7.emf"/><Relationship Id="rId7" Type="http://schemas.openxmlformats.org/officeDocument/2006/relationships/image" Target="../media/image33.png"/><Relationship Id="rId12" Type="http://schemas.openxmlformats.org/officeDocument/2006/relationships/image" Target="../media/image92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5" Type="http://schemas.openxmlformats.org/officeDocument/2006/relationships/image" Target="../media/image95.png"/><Relationship Id="rId10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1.emf"/><Relationship Id="rId1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1.png"/><Relationship Id="rId18" Type="http://schemas.openxmlformats.org/officeDocument/2006/relationships/image" Target="../media/image104.png"/><Relationship Id="rId3" Type="http://schemas.openxmlformats.org/officeDocument/2006/relationships/image" Target="../media/image7.emf"/><Relationship Id="rId21" Type="http://schemas.openxmlformats.org/officeDocument/2006/relationships/image" Target="../media/image10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00.png"/><Relationship Id="rId5" Type="http://schemas.openxmlformats.org/officeDocument/2006/relationships/image" Target="../media/image9.png"/><Relationship Id="rId15" Type="http://schemas.openxmlformats.org/officeDocument/2006/relationships/image" Target="../media/image12.png"/><Relationship Id="rId23" Type="http://schemas.openxmlformats.org/officeDocument/2006/relationships/image" Target="../media/image108.jpeg"/><Relationship Id="rId10" Type="http://schemas.openxmlformats.org/officeDocument/2006/relationships/image" Target="../media/image99.png"/><Relationship Id="rId19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98.png"/><Relationship Id="rId14" Type="http://schemas.openxmlformats.org/officeDocument/2006/relationships/image" Target="../media/image102.png"/><Relationship Id="rId22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9.png"/><Relationship Id="rId3" Type="http://schemas.openxmlformats.org/officeDocument/2006/relationships/image" Target="../media/image7.emf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00.png"/><Relationship Id="rId5" Type="http://schemas.openxmlformats.org/officeDocument/2006/relationships/image" Target="../media/image9.png"/><Relationship Id="rId15" Type="http://schemas.openxmlformats.org/officeDocument/2006/relationships/image" Target="../media/image111.png"/><Relationship Id="rId10" Type="http://schemas.openxmlformats.org/officeDocument/2006/relationships/image" Target="../media/image99.png"/><Relationship Id="rId4" Type="http://schemas.openxmlformats.org/officeDocument/2006/relationships/image" Target="../media/image8.png"/><Relationship Id="rId9" Type="http://schemas.openxmlformats.org/officeDocument/2006/relationships/image" Target="../media/image98.png"/><Relationship Id="rId1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emf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7.emf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23" Type="http://schemas.openxmlformats.org/officeDocument/2006/relationships/image" Target="../media/image24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jp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.emf"/><Relationship Id="rId18" Type="http://schemas.openxmlformats.org/officeDocument/2006/relationships/image" Target="../media/image34.png"/><Relationship Id="rId3" Type="http://schemas.openxmlformats.org/officeDocument/2006/relationships/image" Target="../media/image7.emf"/><Relationship Id="rId21" Type="http://schemas.openxmlformats.org/officeDocument/2006/relationships/image" Target="../media/image37.png"/><Relationship Id="rId7" Type="http://schemas.openxmlformats.org/officeDocument/2006/relationships/image" Target="../media/image28.png"/><Relationship Id="rId12" Type="http://schemas.openxmlformats.org/officeDocument/2006/relationships/image" Target="../media/image14.png"/><Relationship Id="rId17" Type="http://schemas.openxmlformats.org/officeDocument/2006/relationships/image" Target="../media/image33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24" Type="http://schemas.openxmlformats.org/officeDocument/2006/relationships/image" Target="../media/image38.pn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23" Type="http://schemas.openxmlformats.org/officeDocument/2006/relationships/image" Target="../media/image16.png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2.jp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.emf"/><Relationship Id="rId18" Type="http://schemas.openxmlformats.org/officeDocument/2006/relationships/image" Target="../media/image44.png"/><Relationship Id="rId3" Type="http://schemas.openxmlformats.org/officeDocument/2006/relationships/image" Target="../media/image7.emf"/><Relationship Id="rId21" Type="http://schemas.openxmlformats.org/officeDocument/2006/relationships/image" Target="../media/image47.png"/><Relationship Id="rId7" Type="http://schemas.openxmlformats.org/officeDocument/2006/relationships/image" Target="../media/image30.png"/><Relationship Id="rId12" Type="http://schemas.openxmlformats.org/officeDocument/2006/relationships/image" Target="../media/image41.pn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0.png"/><Relationship Id="rId24" Type="http://schemas.openxmlformats.org/officeDocument/2006/relationships/image" Target="../media/image48.png"/><Relationship Id="rId5" Type="http://schemas.openxmlformats.org/officeDocument/2006/relationships/image" Target="../media/image9.png"/><Relationship Id="rId15" Type="http://schemas.openxmlformats.org/officeDocument/2006/relationships/image" Target="../media/image4.png"/><Relationship Id="rId23" Type="http://schemas.openxmlformats.org/officeDocument/2006/relationships/image" Target="../media/image14.png"/><Relationship Id="rId10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Relationship Id="rId14" Type="http://schemas.openxmlformats.org/officeDocument/2006/relationships/image" Target="../media/image2.jpg"/><Relationship Id="rId2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.emf"/><Relationship Id="rId18" Type="http://schemas.openxmlformats.org/officeDocument/2006/relationships/image" Target="../media/image50.png"/><Relationship Id="rId3" Type="http://schemas.openxmlformats.org/officeDocument/2006/relationships/image" Target="../media/image7.emf"/><Relationship Id="rId21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openxmlformats.org/officeDocument/2006/relationships/image" Target="../media/image41.png"/><Relationship Id="rId17" Type="http://schemas.openxmlformats.org/officeDocument/2006/relationships/image" Target="../media/image43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2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0.png"/><Relationship Id="rId24" Type="http://schemas.openxmlformats.org/officeDocument/2006/relationships/image" Target="../media/image54.png"/><Relationship Id="rId5" Type="http://schemas.openxmlformats.org/officeDocument/2006/relationships/image" Target="../media/image9.png"/><Relationship Id="rId15" Type="http://schemas.openxmlformats.org/officeDocument/2006/relationships/image" Target="../media/image4.png"/><Relationship Id="rId23" Type="http://schemas.openxmlformats.org/officeDocument/2006/relationships/image" Target="../media/image53.png"/><Relationship Id="rId10" Type="http://schemas.openxmlformats.org/officeDocument/2006/relationships/image" Target="../media/image31.png"/><Relationship Id="rId19" Type="http://schemas.openxmlformats.org/officeDocument/2006/relationships/image" Target="../media/image51.png"/><Relationship Id="rId4" Type="http://schemas.openxmlformats.org/officeDocument/2006/relationships/image" Target="../media/image8.png"/><Relationship Id="rId9" Type="http://schemas.openxmlformats.org/officeDocument/2006/relationships/image" Target="../media/image34.png"/><Relationship Id="rId14" Type="http://schemas.openxmlformats.org/officeDocument/2006/relationships/image" Target="../media/image2.jp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.emf"/><Relationship Id="rId18" Type="http://schemas.openxmlformats.org/officeDocument/2006/relationships/image" Target="../media/image64.png"/><Relationship Id="rId26" Type="http://schemas.openxmlformats.org/officeDocument/2006/relationships/image" Target="../media/image71.png"/><Relationship Id="rId3" Type="http://schemas.openxmlformats.org/officeDocument/2006/relationships/image" Target="../media/image7.emf"/><Relationship Id="rId21" Type="http://schemas.openxmlformats.org/officeDocument/2006/relationships/image" Target="../media/image67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3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0.png"/><Relationship Id="rId24" Type="http://schemas.openxmlformats.org/officeDocument/2006/relationships/image" Target="../media/image69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9.png"/><Relationship Id="rId19" Type="http://schemas.openxmlformats.org/officeDocument/2006/relationships/image" Target="../media/image65.png"/><Relationship Id="rId31" Type="http://schemas.openxmlformats.org/officeDocument/2006/relationships/image" Target="../media/image76.png"/><Relationship Id="rId4" Type="http://schemas.openxmlformats.org/officeDocument/2006/relationships/image" Target="../media/image8.png"/><Relationship Id="rId9" Type="http://schemas.openxmlformats.org/officeDocument/2006/relationships/image" Target="../media/image58.png"/><Relationship Id="rId14" Type="http://schemas.openxmlformats.org/officeDocument/2006/relationships/image" Target="../media/image2.jpg"/><Relationship Id="rId22" Type="http://schemas.openxmlformats.org/officeDocument/2006/relationships/image" Target="../media/image34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9896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classiques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1" y="182522"/>
            <a:ext cx="1109262" cy="110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0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71057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2167396" y="1619569"/>
            <a:ext cx="3081337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Chant de gorge INUIT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Tuvan Throat Singing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1" y="1648445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4093" y="1743399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896" y="1733704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481" y="1751391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96141" y="1726660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à coins arrondis 74"/>
          <p:cNvSpPr/>
          <p:nvPr/>
        </p:nvSpPr>
        <p:spPr>
          <a:xfrm>
            <a:off x="2396299" y="4597184"/>
            <a:ext cx="2720632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BRETAGNE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La jument de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Michao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5" y="4626060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70077" y="4721014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8880" y="4711319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21465" y="4729006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59896" y="4699670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374956" y="7691740"/>
            <a:ext cx="2720632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Les tambours du Bronx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Extrême (2015)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2" y="762963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48734" y="772459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597537" y="771489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00122" y="773258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65398" y="7721951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85227"/>
              </p:ext>
            </p:extLst>
          </p:nvPr>
        </p:nvGraphicFramePr>
        <p:xfrm>
          <a:off x="362272" y="3921147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ZoneTexte 82"/>
          <p:cNvSpPr txBox="1"/>
          <p:nvPr/>
        </p:nvSpPr>
        <p:spPr>
          <a:xfrm rot="16200000">
            <a:off x="219534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84" name="ZoneTexte 83"/>
          <p:cNvSpPr txBox="1"/>
          <p:nvPr/>
        </p:nvSpPr>
        <p:spPr>
          <a:xfrm rot="16200000">
            <a:off x="652922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1086395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86" name="ZoneTexte 85"/>
          <p:cNvSpPr txBox="1"/>
          <p:nvPr/>
        </p:nvSpPr>
        <p:spPr>
          <a:xfrm rot="16200000">
            <a:off x="152114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87" name="ZoneTexte 86"/>
          <p:cNvSpPr txBox="1"/>
          <p:nvPr/>
        </p:nvSpPr>
        <p:spPr>
          <a:xfrm rot="16200000">
            <a:off x="1959493" y="402132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88" name="ZoneTexte 87"/>
          <p:cNvSpPr txBox="1"/>
          <p:nvPr/>
        </p:nvSpPr>
        <p:spPr>
          <a:xfrm rot="16200000">
            <a:off x="239414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89" name="ZoneTexte 88"/>
          <p:cNvSpPr txBox="1"/>
          <p:nvPr/>
        </p:nvSpPr>
        <p:spPr>
          <a:xfrm rot="16200000">
            <a:off x="2838716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3279944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91" name="ZoneTexte 90"/>
          <p:cNvSpPr txBox="1"/>
          <p:nvPr/>
        </p:nvSpPr>
        <p:spPr>
          <a:xfrm rot="16200000">
            <a:off x="3724270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4158004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4604301" y="402507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53522"/>
              </p:ext>
            </p:extLst>
          </p:nvPr>
        </p:nvGraphicFramePr>
        <p:xfrm>
          <a:off x="364715" y="6911211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" name="ZoneTexte 100"/>
          <p:cNvSpPr txBox="1"/>
          <p:nvPr/>
        </p:nvSpPr>
        <p:spPr>
          <a:xfrm rot="16200000">
            <a:off x="221977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655365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1088838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04" name="ZoneTexte 103"/>
          <p:cNvSpPr txBox="1"/>
          <p:nvPr/>
        </p:nvSpPr>
        <p:spPr>
          <a:xfrm rot="16200000">
            <a:off x="1523586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1961936" y="701139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06" name="ZoneTexte 105"/>
          <p:cNvSpPr txBox="1"/>
          <p:nvPr/>
        </p:nvSpPr>
        <p:spPr>
          <a:xfrm rot="16200000">
            <a:off x="2396586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2841159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3282387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09" name="ZoneTexte 108"/>
          <p:cNvSpPr txBox="1"/>
          <p:nvPr/>
        </p:nvSpPr>
        <p:spPr>
          <a:xfrm rot="16200000">
            <a:off x="3726713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10" name="ZoneTexte 109"/>
          <p:cNvSpPr txBox="1"/>
          <p:nvPr/>
        </p:nvSpPr>
        <p:spPr>
          <a:xfrm rot="16200000">
            <a:off x="4160447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21" name="ZoneTexte 120"/>
          <p:cNvSpPr txBox="1"/>
          <p:nvPr/>
        </p:nvSpPr>
        <p:spPr>
          <a:xfrm rot="16200000">
            <a:off x="4606744" y="701514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46" name="Tableau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30586"/>
              </p:ext>
            </p:extLst>
          </p:nvPr>
        </p:nvGraphicFramePr>
        <p:xfrm>
          <a:off x="362272" y="9955212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7" name="ZoneTexte 146"/>
          <p:cNvSpPr txBox="1"/>
          <p:nvPr/>
        </p:nvSpPr>
        <p:spPr>
          <a:xfrm rot="16200000">
            <a:off x="219534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48" name="ZoneTexte 147"/>
          <p:cNvSpPr txBox="1"/>
          <p:nvPr/>
        </p:nvSpPr>
        <p:spPr>
          <a:xfrm rot="16200000">
            <a:off x="652922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49" name="ZoneTexte 148"/>
          <p:cNvSpPr txBox="1"/>
          <p:nvPr/>
        </p:nvSpPr>
        <p:spPr>
          <a:xfrm rot="16200000">
            <a:off x="1086395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50" name="ZoneTexte 149"/>
          <p:cNvSpPr txBox="1"/>
          <p:nvPr/>
        </p:nvSpPr>
        <p:spPr>
          <a:xfrm rot="16200000">
            <a:off x="1521143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51" name="ZoneTexte 150"/>
          <p:cNvSpPr txBox="1"/>
          <p:nvPr/>
        </p:nvSpPr>
        <p:spPr>
          <a:xfrm rot="16200000">
            <a:off x="1959493" y="10055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52" name="ZoneTexte 151"/>
          <p:cNvSpPr txBox="1"/>
          <p:nvPr/>
        </p:nvSpPr>
        <p:spPr>
          <a:xfrm rot="16200000">
            <a:off x="2394143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53" name="ZoneTexte 152"/>
          <p:cNvSpPr txBox="1"/>
          <p:nvPr/>
        </p:nvSpPr>
        <p:spPr>
          <a:xfrm rot="16200000">
            <a:off x="2838716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54" name="ZoneTexte 153"/>
          <p:cNvSpPr txBox="1"/>
          <p:nvPr/>
        </p:nvSpPr>
        <p:spPr>
          <a:xfrm rot="16200000">
            <a:off x="3279944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55" name="ZoneTexte 154"/>
          <p:cNvSpPr txBox="1"/>
          <p:nvPr/>
        </p:nvSpPr>
        <p:spPr>
          <a:xfrm rot="16200000">
            <a:off x="3724270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56" name="ZoneTexte 155"/>
          <p:cNvSpPr txBox="1"/>
          <p:nvPr/>
        </p:nvSpPr>
        <p:spPr>
          <a:xfrm rot="16200000">
            <a:off x="4158004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4604301" y="1005914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sp>
        <p:nvSpPr>
          <p:cNvPr id="2" name="Rectangle 1"/>
          <p:cNvSpPr/>
          <p:nvPr/>
        </p:nvSpPr>
        <p:spPr>
          <a:xfrm>
            <a:off x="9046594" y="1619569"/>
            <a:ext cx="953516" cy="14400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44" y="1782840"/>
            <a:ext cx="123902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8655575" y="3161457"/>
            <a:ext cx="144000" cy="122765"/>
          </a:xfrm>
          <a:prstGeom prst="ellipse">
            <a:avLst/>
          </a:prstGeom>
          <a:solidFill>
            <a:srgbClr val="00B050"/>
          </a:solidFill>
          <a:ln w="63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05" y="1960987"/>
            <a:ext cx="1008000" cy="59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ZoneTexte 110"/>
          <p:cNvSpPr txBox="1"/>
          <p:nvPr/>
        </p:nvSpPr>
        <p:spPr>
          <a:xfrm>
            <a:off x="7787813" y="2725775"/>
            <a:ext cx="117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Cap-Vert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74" y="4784106"/>
            <a:ext cx="123792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6" descr="1200px-Flag_of_Alger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95" y="4942971"/>
            <a:ext cx="1008000" cy="672000"/>
          </a:xfrm>
          <a:prstGeom prst="rect">
            <a:avLst/>
          </a:prstGeom>
          <a:noFill/>
          <a:ln w="9525" algn="in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2" name="ZoneTexte 111"/>
          <p:cNvSpPr txBox="1"/>
          <p:nvPr/>
        </p:nvSpPr>
        <p:spPr>
          <a:xfrm>
            <a:off x="7998597" y="5778993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Algérie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94" y="7918675"/>
            <a:ext cx="1439863" cy="132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50" name="Picture 10" descr="165px-Flag_of_Spai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93" y="8004875"/>
            <a:ext cx="914119" cy="60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3" name="ZoneTexte 112"/>
          <p:cNvSpPr txBox="1"/>
          <p:nvPr/>
        </p:nvSpPr>
        <p:spPr>
          <a:xfrm>
            <a:off x="7830853" y="8791815"/>
            <a:ext cx="112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Espagne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6428908" y="3431431"/>
            <a:ext cx="1707946" cy="21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https://video.link/w/vessb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372892" y="6462655"/>
            <a:ext cx="1703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https://video.link/w/1hssb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6355439" y="9521662"/>
            <a:ext cx="17185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https://video.link/w/eissb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144870" y="-77398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du Monde</a:t>
            </a:r>
          </a:p>
        </p:txBody>
      </p:sp>
      <p:pic>
        <p:nvPicPr>
          <p:cNvPr id="115" name="Picture 9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7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2" y="193050"/>
            <a:ext cx="1213604" cy="1079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94" y="3562382"/>
            <a:ext cx="982523" cy="6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77" y="3447626"/>
            <a:ext cx="123901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ZoneTexte 119"/>
          <p:cNvSpPr txBox="1"/>
          <p:nvPr/>
        </p:nvSpPr>
        <p:spPr>
          <a:xfrm>
            <a:off x="7991992" y="4360414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Mali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2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76" y="6433004"/>
            <a:ext cx="1008000" cy="67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ZoneTexte 122"/>
          <p:cNvSpPr txBox="1"/>
          <p:nvPr/>
        </p:nvSpPr>
        <p:spPr>
          <a:xfrm>
            <a:off x="7897207" y="7314466"/>
            <a:ext cx="110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Equateur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24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099" y="6176387"/>
            <a:ext cx="1266641" cy="16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77" y="2819432"/>
            <a:ext cx="1552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 b="6781"/>
          <a:stretch/>
        </p:blipFill>
        <p:spPr bwMode="auto">
          <a:xfrm rot="-180000">
            <a:off x="537504" y="1820376"/>
            <a:ext cx="1480041" cy="17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71" y="2307774"/>
            <a:ext cx="1325840" cy="150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ZoneTexte 124"/>
          <p:cNvSpPr txBox="1"/>
          <p:nvPr/>
        </p:nvSpPr>
        <p:spPr>
          <a:xfrm>
            <a:off x="2214587" y="3309126"/>
            <a:ext cx="1572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Toledo" pitchFamily="2" charset="0"/>
              </a:rPr>
              <a:t>Peuple Inuit</a:t>
            </a:r>
            <a:endParaRPr lang="fr-FR" sz="1200" dirty="0">
              <a:latin typeface="Toledo" pitchFamily="2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72" y="2542007"/>
            <a:ext cx="1101245" cy="619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 rot="1154982">
            <a:off x="4146489" y="2257837"/>
            <a:ext cx="673976" cy="4336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30" y="5748975"/>
            <a:ext cx="1504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7" descr="drapeau-france-5075-cm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4" y="5310562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7" name="ZoneTexte 126"/>
          <p:cNvSpPr txBox="1"/>
          <p:nvPr/>
        </p:nvSpPr>
        <p:spPr>
          <a:xfrm>
            <a:off x="2507714" y="6271931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33" y="5320233"/>
            <a:ext cx="1479510" cy="146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https://encrypted-tbn0.gstatic.com/images?q=tbn%3AANd9GcQcy6Lz9yS-ISnsqItvjg2FIoJhJTyh2yuqSPZCBllT8puVYqvpD7VM_aD2qA8FYeqZnNHsO-qHFg&amp;usqp=CAc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65273" y="4777461"/>
            <a:ext cx="1787807" cy="17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28" y="8784463"/>
            <a:ext cx="1504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7" y="8390592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9" name="Picture 7" descr="drapeau-france-5075-cm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58" y="8435183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0" name="ZoneTexte 129"/>
          <p:cNvSpPr txBox="1"/>
          <p:nvPr/>
        </p:nvSpPr>
        <p:spPr>
          <a:xfrm>
            <a:off x="2490958" y="9372045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26573" y="8185842"/>
            <a:ext cx="1940335" cy="109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ZoneTexte 130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39106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36228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1" y="1648445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4093" y="1743399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896" y="1733704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481" y="1751391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96140" y="1773612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à coins arrondis 74"/>
          <p:cNvSpPr/>
          <p:nvPr/>
        </p:nvSpPr>
        <p:spPr>
          <a:xfrm>
            <a:off x="2215946" y="4597184"/>
            <a:ext cx="2980829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Hugues AUFRAY</a:t>
            </a:r>
          </a:p>
          <a:p>
            <a:pPr algn="ctr"/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Santiano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  (1961 )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5" y="4626060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70077" y="4721014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8880" y="4711319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21465" y="4729006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59897" y="4733028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277561" y="7691740"/>
            <a:ext cx="2943229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RIDAN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Toledo" pitchFamily="2" charset="0"/>
              </a:rPr>
              <a:t>Objectif Terre  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(2007)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2" y="762963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48734" y="772459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597537" y="771489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00122" y="773258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50781" y="7735428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34709"/>
              </p:ext>
            </p:extLst>
          </p:nvPr>
        </p:nvGraphicFramePr>
        <p:xfrm>
          <a:off x="362272" y="3921147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3" name="ZoneTexte 82"/>
          <p:cNvSpPr txBox="1"/>
          <p:nvPr/>
        </p:nvSpPr>
        <p:spPr>
          <a:xfrm rot="16200000">
            <a:off x="219534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84" name="ZoneTexte 83"/>
          <p:cNvSpPr txBox="1"/>
          <p:nvPr/>
        </p:nvSpPr>
        <p:spPr>
          <a:xfrm rot="16200000">
            <a:off x="652922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1086395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86" name="ZoneTexte 85"/>
          <p:cNvSpPr txBox="1"/>
          <p:nvPr/>
        </p:nvSpPr>
        <p:spPr>
          <a:xfrm rot="16200000">
            <a:off x="152114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87" name="ZoneTexte 86"/>
          <p:cNvSpPr txBox="1"/>
          <p:nvPr/>
        </p:nvSpPr>
        <p:spPr>
          <a:xfrm rot="16200000">
            <a:off x="1959493" y="402132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88" name="ZoneTexte 87"/>
          <p:cNvSpPr txBox="1"/>
          <p:nvPr/>
        </p:nvSpPr>
        <p:spPr>
          <a:xfrm rot="16200000">
            <a:off x="239414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89" name="ZoneTexte 88"/>
          <p:cNvSpPr txBox="1"/>
          <p:nvPr/>
        </p:nvSpPr>
        <p:spPr>
          <a:xfrm rot="16200000">
            <a:off x="2838716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3279944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91" name="ZoneTexte 90"/>
          <p:cNvSpPr txBox="1"/>
          <p:nvPr/>
        </p:nvSpPr>
        <p:spPr>
          <a:xfrm rot="16200000">
            <a:off x="3724270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4158004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4604301" y="402507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18561"/>
              </p:ext>
            </p:extLst>
          </p:nvPr>
        </p:nvGraphicFramePr>
        <p:xfrm>
          <a:off x="364715" y="6911211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" name="ZoneTexte 100"/>
          <p:cNvSpPr txBox="1"/>
          <p:nvPr/>
        </p:nvSpPr>
        <p:spPr>
          <a:xfrm rot="16200000">
            <a:off x="221977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655365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1088838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04" name="ZoneTexte 103"/>
          <p:cNvSpPr txBox="1"/>
          <p:nvPr/>
        </p:nvSpPr>
        <p:spPr>
          <a:xfrm rot="16200000">
            <a:off x="1523586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1961936" y="701139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06" name="ZoneTexte 105"/>
          <p:cNvSpPr txBox="1"/>
          <p:nvPr/>
        </p:nvSpPr>
        <p:spPr>
          <a:xfrm rot="16200000">
            <a:off x="2396586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2841159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3282387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09" name="ZoneTexte 108"/>
          <p:cNvSpPr txBox="1"/>
          <p:nvPr/>
        </p:nvSpPr>
        <p:spPr>
          <a:xfrm rot="16200000">
            <a:off x="3726713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10" name="ZoneTexte 109"/>
          <p:cNvSpPr txBox="1"/>
          <p:nvPr/>
        </p:nvSpPr>
        <p:spPr>
          <a:xfrm rot="16200000">
            <a:off x="4160447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21" name="ZoneTexte 120"/>
          <p:cNvSpPr txBox="1"/>
          <p:nvPr/>
        </p:nvSpPr>
        <p:spPr>
          <a:xfrm rot="16200000">
            <a:off x="4606744" y="701514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46" name="Tableau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45551"/>
              </p:ext>
            </p:extLst>
          </p:nvPr>
        </p:nvGraphicFramePr>
        <p:xfrm>
          <a:off x="362272" y="9955212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7" name="ZoneTexte 146"/>
          <p:cNvSpPr txBox="1"/>
          <p:nvPr/>
        </p:nvSpPr>
        <p:spPr>
          <a:xfrm rot="16200000">
            <a:off x="219534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48" name="ZoneTexte 147"/>
          <p:cNvSpPr txBox="1"/>
          <p:nvPr/>
        </p:nvSpPr>
        <p:spPr>
          <a:xfrm rot="16200000">
            <a:off x="652922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49" name="ZoneTexte 148"/>
          <p:cNvSpPr txBox="1"/>
          <p:nvPr/>
        </p:nvSpPr>
        <p:spPr>
          <a:xfrm rot="16200000">
            <a:off x="1086395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50" name="ZoneTexte 149"/>
          <p:cNvSpPr txBox="1"/>
          <p:nvPr/>
        </p:nvSpPr>
        <p:spPr>
          <a:xfrm rot="16200000">
            <a:off x="1521143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51" name="ZoneTexte 150"/>
          <p:cNvSpPr txBox="1"/>
          <p:nvPr/>
        </p:nvSpPr>
        <p:spPr>
          <a:xfrm rot="16200000">
            <a:off x="1959493" y="10055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52" name="ZoneTexte 151"/>
          <p:cNvSpPr txBox="1"/>
          <p:nvPr/>
        </p:nvSpPr>
        <p:spPr>
          <a:xfrm rot="16200000">
            <a:off x="2394143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53" name="ZoneTexte 152"/>
          <p:cNvSpPr txBox="1"/>
          <p:nvPr/>
        </p:nvSpPr>
        <p:spPr>
          <a:xfrm rot="16200000">
            <a:off x="2838716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54" name="ZoneTexte 153"/>
          <p:cNvSpPr txBox="1"/>
          <p:nvPr/>
        </p:nvSpPr>
        <p:spPr>
          <a:xfrm rot="16200000">
            <a:off x="3279944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55" name="ZoneTexte 154"/>
          <p:cNvSpPr txBox="1"/>
          <p:nvPr/>
        </p:nvSpPr>
        <p:spPr>
          <a:xfrm rot="16200000">
            <a:off x="3724270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56" name="ZoneTexte 155"/>
          <p:cNvSpPr txBox="1"/>
          <p:nvPr/>
        </p:nvSpPr>
        <p:spPr>
          <a:xfrm rot="16200000">
            <a:off x="4158004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4604301" y="1005914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pic>
        <p:nvPicPr>
          <p:cNvPr id="1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50" y="2406568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4" y="2438432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3" name="ZoneTexte 112"/>
          <p:cNvSpPr txBox="1"/>
          <p:nvPr/>
        </p:nvSpPr>
        <p:spPr>
          <a:xfrm>
            <a:off x="2507714" y="3399801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34" y="5434761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5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98" y="5434761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6" name="ZoneTexte 115"/>
          <p:cNvSpPr txBox="1"/>
          <p:nvPr/>
        </p:nvSpPr>
        <p:spPr>
          <a:xfrm>
            <a:off x="8397098" y="6396130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498" y="8574247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8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62" y="8574247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9" name="ZoneTexte 118"/>
          <p:cNvSpPr txBox="1"/>
          <p:nvPr/>
        </p:nvSpPr>
        <p:spPr>
          <a:xfrm>
            <a:off x="8380862" y="9535616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6378234" y="3413256"/>
            <a:ext cx="17185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https://video.link/w/P5jsb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6382837" y="6444548"/>
            <a:ext cx="17093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https://video.link/w/riarb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6415002" y="9467881"/>
            <a:ext cx="16414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https://video.link/w/Uxarb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39591" y="-48594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enfants</a:t>
            </a:r>
          </a:p>
        </p:txBody>
      </p:sp>
      <p:pic>
        <p:nvPicPr>
          <p:cNvPr id="122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2" y="215785"/>
            <a:ext cx="1314724" cy="102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01" y="2794557"/>
            <a:ext cx="15335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2131591" y="1462045"/>
            <a:ext cx="3235167" cy="1067318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 ZAZ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Belle et Sébastien  (2013 )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r="17404" b="32879"/>
          <a:stretch/>
        </p:blipFill>
        <p:spPr bwMode="auto">
          <a:xfrm rot="-180000">
            <a:off x="449148" y="1917364"/>
            <a:ext cx="1785078" cy="17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01" y="5770376"/>
            <a:ext cx="1504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r="30585" b="38077"/>
          <a:stretch/>
        </p:blipFill>
        <p:spPr bwMode="auto">
          <a:xfrm rot="-180000">
            <a:off x="364795" y="4813820"/>
            <a:ext cx="1821162" cy="177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33" y="5341391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6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97" y="5373255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7" name="ZoneTexte 126"/>
          <p:cNvSpPr txBox="1"/>
          <p:nvPr/>
        </p:nvSpPr>
        <p:spPr>
          <a:xfrm>
            <a:off x="2470897" y="6334624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27" y="8826051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60" y="8421525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9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24" y="8453389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0" name="ZoneTexte 129"/>
          <p:cNvSpPr txBox="1"/>
          <p:nvPr/>
        </p:nvSpPr>
        <p:spPr>
          <a:xfrm>
            <a:off x="2494324" y="9414758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6153" name="Picture 9" descr="Ridan - Télécharger et écouter les albums.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r="8171" b="16923"/>
          <a:stretch/>
        </p:blipFill>
        <p:spPr bwMode="auto">
          <a:xfrm rot="-180000">
            <a:off x="527414" y="7824586"/>
            <a:ext cx="1538652" cy="178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ZoneTexte 130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24987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83509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2215946" y="1470811"/>
            <a:ext cx="3081337" cy="1067318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Philippe CHATEL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La chanson du hérisson  (1979 )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1" y="1648445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4093" y="1743399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896" y="1733704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481" y="1751391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96140" y="1773612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à coins arrondis 74"/>
          <p:cNvSpPr/>
          <p:nvPr/>
        </p:nvSpPr>
        <p:spPr>
          <a:xfrm>
            <a:off x="2239962" y="4721014"/>
            <a:ext cx="2980829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Boby  LAPOINTE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La maman des poissons (1970)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5" y="4626060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70077" y="4721014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8880" y="4711319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21465" y="4729006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59897" y="4733028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277561" y="7691740"/>
            <a:ext cx="2943229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Wa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wa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wa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wa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Toledo" pitchFamily="2" charset="0"/>
              </a:rPr>
              <a:t>Berceuse africaine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2" y="762963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48734" y="772459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597537" y="771489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00122" y="773258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50781" y="7735428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63000"/>
              </p:ext>
            </p:extLst>
          </p:nvPr>
        </p:nvGraphicFramePr>
        <p:xfrm>
          <a:off x="362272" y="3921147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ZoneTexte 82"/>
          <p:cNvSpPr txBox="1"/>
          <p:nvPr/>
        </p:nvSpPr>
        <p:spPr>
          <a:xfrm rot="16200000">
            <a:off x="219534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84" name="ZoneTexte 83"/>
          <p:cNvSpPr txBox="1"/>
          <p:nvPr/>
        </p:nvSpPr>
        <p:spPr>
          <a:xfrm rot="16200000">
            <a:off x="652922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1086395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86" name="ZoneTexte 85"/>
          <p:cNvSpPr txBox="1"/>
          <p:nvPr/>
        </p:nvSpPr>
        <p:spPr>
          <a:xfrm rot="16200000">
            <a:off x="152114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87" name="ZoneTexte 86"/>
          <p:cNvSpPr txBox="1"/>
          <p:nvPr/>
        </p:nvSpPr>
        <p:spPr>
          <a:xfrm rot="16200000">
            <a:off x="1959493" y="402132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88" name="ZoneTexte 87"/>
          <p:cNvSpPr txBox="1"/>
          <p:nvPr/>
        </p:nvSpPr>
        <p:spPr>
          <a:xfrm rot="16200000">
            <a:off x="239414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89" name="ZoneTexte 88"/>
          <p:cNvSpPr txBox="1"/>
          <p:nvPr/>
        </p:nvSpPr>
        <p:spPr>
          <a:xfrm rot="16200000">
            <a:off x="2838716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3279944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91" name="ZoneTexte 90"/>
          <p:cNvSpPr txBox="1"/>
          <p:nvPr/>
        </p:nvSpPr>
        <p:spPr>
          <a:xfrm rot="16200000">
            <a:off x="3724270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4158004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4604301" y="402507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03204"/>
              </p:ext>
            </p:extLst>
          </p:nvPr>
        </p:nvGraphicFramePr>
        <p:xfrm>
          <a:off x="364715" y="6911211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" name="ZoneTexte 100"/>
          <p:cNvSpPr txBox="1"/>
          <p:nvPr/>
        </p:nvSpPr>
        <p:spPr>
          <a:xfrm rot="16200000">
            <a:off x="221977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655365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1088838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04" name="ZoneTexte 103"/>
          <p:cNvSpPr txBox="1"/>
          <p:nvPr/>
        </p:nvSpPr>
        <p:spPr>
          <a:xfrm rot="16200000">
            <a:off x="1523586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1961936" y="701139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06" name="ZoneTexte 105"/>
          <p:cNvSpPr txBox="1"/>
          <p:nvPr/>
        </p:nvSpPr>
        <p:spPr>
          <a:xfrm rot="16200000">
            <a:off x="2396586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2841159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3282387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09" name="ZoneTexte 108"/>
          <p:cNvSpPr txBox="1"/>
          <p:nvPr/>
        </p:nvSpPr>
        <p:spPr>
          <a:xfrm rot="16200000">
            <a:off x="3726713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10" name="ZoneTexte 109"/>
          <p:cNvSpPr txBox="1"/>
          <p:nvPr/>
        </p:nvSpPr>
        <p:spPr>
          <a:xfrm rot="16200000">
            <a:off x="4160447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21" name="ZoneTexte 120"/>
          <p:cNvSpPr txBox="1"/>
          <p:nvPr/>
        </p:nvSpPr>
        <p:spPr>
          <a:xfrm rot="16200000">
            <a:off x="4606744" y="701514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46" name="Tableau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7758"/>
              </p:ext>
            </p:extLst>
          </p:nvPr>
        </p:nvGraphicFramePr>
        <p:xfrm>
          <a:off x="362272" y="9955212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7" name="ZoneTexte 146"/>
          <p:cNvSpPr txBox="1"/>
          <p:nvPr/>
        </p:nvSpPr>
        <p:spPr>
          <a:xfrm rot="16200000">
            <a:off x="219534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48" name="ZoneTexte 147"/>
          <p:cNvSpPr txBox="1"/>
          <p:nvPr/>
        </p:nvSpPr>
        <p:spPr>
          <a:xfrm rot="16200000">
            <a:off x="652922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49" name="ZoneTexte 148"/>
          <p:cNvSpPr txBox="1"/>
          <p:nvPr/>
        </p:nvSpPr>
        <p:spPr>
          <a:xfrm rot="16200000">
            <a:off x="1086395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50" name="ZoneTexte 149"/>
          <p:cNvSpPr txBox="1"/>
          <p:nvPr/>
        </p:nvSpPr>
        <p:spPr>
          <a:xfrm rot="16200000">
            <a:off x="1521143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51" name="ZoneTexte 150"/>
          <p:cNvSpPr txBox="1"/>
          <p:nvPr/>
        </p:nvSpPr>
        <p:spPr>
          <a:xfrm rot="16200000">
            <a:off x="1959493" y="10055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52" name="ZoneTexte 151"/>
          <p:cNvSpPr txBox="1"/>
          <p:nvPr/>
        </p:nvSpPr>
        <p:spPr>
          <a:xfrm rot="16200000">
            <a:off x="2394143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53" name="ZoneTexte 152"/>
          <p:cNvSpPr txBox="1"/>
          <p:nvPr/>
        </p:nvSpPr>
        <p:spPr>
          <a:xfrm rot="16200000">
            <a:off x="2838716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54" name="ZoneTexte 153"/>
          <p:cNvSpPr txBox="1"/>
          <p:nvPr/>
        </p:nvSpPr>
        <p:spPr>
          <a:xfrm rot="16200000">
            <a:off x="3279944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55" name="ZoneTexte 154"/>
          <p:cNvSpPr txBox="1"/>
          <p:nvPr/>
        </p:nvSpPr>
        <p:spPr>
          <a:xfrm rot="16200000">
            <a:off x="3724270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56" name="ZoneTexte 155"/>
          <p:cNvSpPr txBox="1"/>
          <p:nvPr/>
        </p:nvSpPr>
        <p:spPr>
          <a:xfrm rot="16200000">
            <a:off x="4158004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4604301" y="1005914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pic>
        <p:nvPicPr>
          <p:cNvPr id="1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97" y="2474381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61" y="2474381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3" name="ZoneTexte 112"/>
          <p:cNvSpPr txBox="1"/>
          <p:nvPr/>
        </p:nvSpPr>
        <p:spPr>
          <a:xfrm>
            <a:off x="2475261" y="3435750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34" y="5434761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5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98" y="5434761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6" name="ZoneTexte 115"/>
          <p:cNvSpPr txBox="1"/>
          <p:nvPr/>
        </p:nvSpPr>
        <p:spPr>
          <a:xfrm>
            <a:off x="8397098" y="6396130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498" y="8574247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8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62" y="8574247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9" name="ZoneTexte 118"/>
          <p:cNvSpPr txBox="1"/>
          <p:nvPr/>
        </p:nvSpPr>
        <p:spPr>
          <a:xfrm>
            <a:off x="8380862" y="9535616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6378234" y="3413256"/>
            <a:ext cx="17185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https://video.link/w/s0arb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6382837" y="6444548"/>
            <a:ext cx="17093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https://video.link/w/S4arb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6415002" y="9467881"/>
            <a:ext cx="16414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https://video.link/w/WBarb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39591" y="-48594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enfants</a:t>
            </a:r>
          </a:p>
        </p:txBody>
      </p:sp>
      <p:pic>
        <p:nvPicPr>
          <p:cNvPr id="122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2" y="215785"/>
            <a:ext cx="1314724" cy="102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32" y="2773264"/>
            <a:ext cx="1476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hilippe Chatel, le créateur d'Emilie Jolie, raconte ses 10 années de  calvaire après son terrible accident - Voici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24816" b="22231"/>
          <a:stretch/>
        </p:blipFill>
        <p:spPr bwMode="auto">
          <a:xfrm rot="-180000">
            <a:off x="485400" y="1880528"/>
            <a:ext cx="1695168" cy="17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67" y="5773371"/>
            <a:ext cx="1514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95423" y="4776806"/>
            <a:ext cx="1875780" cy="18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80" y="5434761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6" name="Picture 7" descr="drapeau-france-5075-c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44" y="5434761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7" name="ZoneTexte 126"/>
          <p:cNvSpPr txBox="1"/>
          <p:nvPr/>
        </p:nvSpPr>
        <p:spPr>
          <a:xfrm>
            <a:off x="2437144" y="6396130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89" y="8823128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46" y="8322678"/>
            <a:ext cx="123902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 descr="Réflexion d'un inconnu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417890" y="7869571"/>
            <a:ext cx="1706031" cy="170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ZoneTexte 128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9123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37611"/>
              </p:ext>
            </p:extLst>
          </p:nvPr>
        </p:nvGraphicFramePr>
        <p:xfrm>
          <a:off x="84192" y="567174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47" y="68608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3949" y="78104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752" y="77134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337" y="78903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95996" y="743374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15617"/>
              </p:ext>
            </p:extLst>
          </p:nvPr>
        </p:nvGraphicFramePr>
        <p:xfrm>
          <a:off x="362128" y="2958789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3" name="ZoneTexte 82"/>
          <p:cNvSpPr txBox="1"/>
          <p:nvPr/>
        </p:nvSpPr>
        <p:spPr>
          <a:xfrm rot="16200000">
            <a:off x="219390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84" name="ZoneTexte 83"/>
          <p:cNvSpPr txBox="1"/>
          <p:nvPr/>
        </p:nvSpPr>
        <p:spPr>
          <a:xfrm rot="16200000">
            <a:off x="652778" y="305789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1086251" y="305789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86" name="ZoneTexte 85"/>
          <p:cNvSpPr txBox="1"/>
          <p:nvPr/>
        </p:nvSpPr>
        <p:spPr>
          <a:xfrm rot="16200000">
            <a:off x="1520999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87" name="ZoneTexte 86"/>
          <p:cNvSpPr txBox="1"/>
          <p:nvPr/>
        </p:nvSpPr>
        <p:spPr>
          <a:xfrm rot="16200000">
            <a:off x="1959349" y="305896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88" name="ZoneTexte 87"/>
          <p:cNvSpPr txBox="1"/>
          <p:nvPr/>
        </p:nvSpPr>
        <p:spPr>
          <a:xfrm rot="16200000">
            <a:off x="2393999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89" name="ZoneTexte 88"/>
          <p:cNvSpPr txBox="1"/>
          <p:nvPr/>
        </p:nvSpPr>
        <p:spPr>
          <a:xfrm rot="16200000">
            <a:off x="2838572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3279800" y="305789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91" name="ZoneTexte 90"/>
          <p:cNvSpPr txBox="1"/>
          <p:nvPr/>
        </p:nvSpPr>
        <p:spPr>
          <a:xfrm rot="16200000">
            <a:off x="3724126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4157860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4604157" y="306271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pic>
        <p:nvPicPr>
          <p:cNvPr id="15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66" y="2416649"/>
            <a:ext cx="1228660" cy="14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84" y="2522838"/>
            <a:ext cx="1008000" cy="63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ZoneTexte 160"/>
          <p:cNvSpPr txBox="1"/>
          <p:nvPr/>
        </p:nvSpPr>
        <p:spPr>
          <a:xfrm>
            <a:off x="7967632" y="3307645"/>
            <a:ext cx="11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Etats Unis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76" name="Rectangle à coins arrondis 175"/>
          <p:cNvSpPr/>
          <p:nvPr/>
        </p:nvSpPr>
        <p:spPr>
          <a:xfrm>
            <a:off x="2137391" y="3688377"/>
            <a:ext cx="3081337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Charles AZNAVOUR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Emmenez-moi  (1967)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86" y="3717253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64088" y="3812207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2891" y="3802512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15476" y="3820199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66135" y="3717942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2" name="Tableau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295195"/>
              </p:ext>
            </p:extLst>
          </p:nvPr>
        </p:nvGraphicFramePr>
        <p:xfrm>
          <a:off x="332267" y="5989955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3" name="ZoneTexte 182"/>
          <p:cNvSpPr txBox="1"/>
          <p:nvPr/>
        </p:nvSpPr>
        <p:spPr>
          <a:xfrm rot="16200000">
            <a:off x="189529" y="609013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84" name="ZoneTexte 183"/>
          <p:cNvSpPr txBox="1"/>
          <p:nvPr/>
        </p:nvSpPr>
        <p:spPr>
          <a:xfrm rot="16200000">
            <a:off x="622917" y="608906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85" name="ZoneTexte 184"/>
          <p:cNvSpPr txBox="1"/>
          <p:nvPr/>
        </p:nvSpPr>
        <p:spPr>
          <a:xfrm rot="16200000">
            <a:off x="1056390" y="608906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86" name="ZoneTexte 185"/>
          <p:cNvSpPr txBox="1"/>
          <p:nvPr/>
        </p:nvSpPr>
        <p:spPr>
          <a:xfrm rot="16200000">
            <a:off x="1491138" y="609013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87" name="ZoneTexte 186"/>
          <p:cNvSpPr txBox="1"/>
          <p:nvPr/>
        </p:nvSpPr>
        <p:spPr>
          <a:xfrm rot="16200000">
            <a:off x="1929488" y="609013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88" name="ZoneTexte 187"/>
          <p:cNvSpPr txBox="1"/>
          <p:nvPr/>
        </p:nvSpPr>
        <p:spPr>
          <a:xfrm rot="16200000">
            <a:off x="2364138" y="609013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89" name="ZoneTexte 188"/>
          <p:cNvSpPr txBox="1"/>
          <p:nvPr/>
        </p:nvSpPr>
        <p:spPr>
          <a:xfrm rot="16200000">
            <a:off x="2808711" y="609013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90" name="ZoneTexte 189"/>
          <p:cNvSpPr txBox="1"/>
          <p:nvPr/>
        </p:nvSpPr>
        <p:spPr>
          <a:xfrm rot="16200000">
            <a:off x="3249939" y="608906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91" name="ZoneTexte 190"/>
          <p:cNvSpPr txBox="1"/>
          <p:nvPr/>
        </p:nvSpPr>
        <p:spPr>
          <a:xfrm rot="16200000">
            <a:off x="3694265" y="609013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92" name="ZoneTexte 191"/>
          <p:cNvSpPr txBox="1"/>
          <p:nvPr/>
        </p:nvSpPr>
        <p:spPr>
          <a:xfrm rot="16200000">
            <a:off x="4127999" y="609013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93" name="ZoneTexte 192"/>
          <p:cNvSpPr txBox="1"/>
          <p:nvPr/>
        </p:nvSpPr>
        <p:spPr>
          <a:xfrm rot="16200000">
            <a:off x="4574296" y="609388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55" y="5305491"/>
            <a:ext cx="123901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88" y="5406774"/>
            <a:ext cx="1008000" cy="67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ZoneTexte 195"/>
          <p:cNvSpPr txBox="1"/>
          <p:nvPr/>
        </p:nvSpPr>
        <p:spPr>
          <a:xfrm>
            <a:off x="7934201" y="6165567"/>
            <a:ext cx="151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Afrique</a:t>
            </a:r>
          </a:p>
          <a:p>
            <a:pPr algn="ctr"/>
            <a:r>
              <a:rPr lang="fr-FR" sz="1600" dirty="0" smtClean="0">
                <a:latin typeface="Toledo" pitchFamily="2" charset="0"/>
              </a:rPr>
              <a:t>du Sud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22" y="677530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67824" y="687026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6627" y="686056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19212" y="687825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69871" y="6775996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3" name="Tableau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32820"/>
              </p:ext>
            </p:extLst>
          </p:nvPr>
        </p:nvGraphicFramePr>
        <p:xfrm>
          <a:off x="336003" y="9048009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04" name="ZoneTexte 203"/>
          <p:cNvSpPr txBox="1"/>
          <p:nvPr/>
        </p:nvSpPr>
        <p:spPr>
          <a:xfrm rot="16200000">
            <a:off x="193265" y="914819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205" name="ZoneTexte 204"/>
          <p:cNvSpPr txBox="1"/>
          <p:nvPr/>
        </p:nvSpPr>
        <p:spPr>
          <a:xfrm rot="16200000">
            <a:off x="626653" y="914711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206" name="ZoneTexte 205"/>
          <p:cNvSpPr txBox="1"/>
          <p:nvPr/>
        </p:nvSpPr>
        <p:spPr>
          <a:xfrm rot="16200000">
            <a:off x="1060126" y="914711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207" name="ZoneTexte 206"/>
          <p:cNvSpPr txBox="1"/>
          <p:nvPr/>
        </p:nvSpPr>
        <p:spPr>
          <a:xfrm rot="16200000">
            <a:off x="1494874" y="914819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208" name="ZoneTexte 207"/>
          <p:cNvSpPr txBox="1"/>
          <p:nvPr/>
        </p:nvSpPr>
        <p:spPr>
          <a:xfrm rot="16200000">
            <a:off x="1933224" y="914818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209" name="ZoneTexte 208"/>
          <p:cNvSpPr txBox="1"/>
          <p:nvPr/>
        </p:nvSpPr>
        <p:spPr>
          <a:xfrm rot="16200000">
            <a:off x="2367874" y="914819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210" name="ZoneTexte 209"/>
          <p:cNvSpPr txBox="1"/>
          <p:nvPr/>
        </p:nvSpPr>
        <p:spPr>
          <a:xfrm rot="16200000">
            <a:off x="2812447" y="914819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211" name="ZoneTexte 210"/>
          <p:cNvSpPr txBox="1"/>
          <p:nvPr/>
        </p:nvSpPr>
        <p:spPr>
          <a:xfrm rot="16200000">
            <a:off x="3253675" y="914711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212" name="ZoneTexte 211"/>
          <p:cNvSpPr txBox="1"/>
          <p:nvPr/>
        </p:nvSpPr>
        <p:spPr>
          <a:xfrm rot="16200000">
            <a:off x="3698001" y="914819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213" name="ZoneTexte 212"/>
          <p:cNvSpPr txBox="1"/>
          <p:nvPr/>
        </p:nvSpPr>
        <p:spPr>
          <a:xfrm rot="16200000">
            <a:off x="4131735" y="914819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214" name="ZoneTexte 213"/>
          <p:cNvSpPr txBox="1"/>
          <p:nvPr/>
        </p:nvSpPr>
        <p:spPr>
          <a:xfrm rot="16200000">
            <a:off x="4578032" y="915193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sp>
        <p:nvSpPr>
          <p:cNvPr id="215" name="Rectangle à coins arrondis 214"/>
          <p:cNvSpPr/>
          <p:nvPr/>
        </p:nvSpPr>
        <p:spPr>
          <a:xfrm>
            <a:off x="2141127" y="6539330"/>
            <a:ext cx="3129887" cy="1067318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Alain SCHNEIDER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Aqua tu rêves  (2002)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21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64" y="8554991"/>
            <a:ext cx="1310019" cy="12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7" name="Picture 7" descr="drapeau-france-5075-c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97" y="8554991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18" name="ZoneTexte 217"/>
          <p:cNvSpPr txBox="1"/>
          <p:nvPr/>
        </p:nvSpPr>
        <p:spPr>
          <a:xfrm>
            <a:off x="7742858" y="9401578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6394852" y="2491337"/>
            <a:ext cx="17160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https://video.link/w/ivZqb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424007" y="5488394"/>
            <a:ext cx="16577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https://video.link/w/Mdarb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6386376" y="8570300"/>
            <a:ext cx="16835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https://video.link/w/wFarb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34" y="1755499"/>
            <a:ext cx="1543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430167" y="889966"/>
            <a:ext cx="1753097" cy="17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836625" y="657211"/>
            <a:ext cx="3804134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Toledo" pitchFamily="2" charset="0"/>
              </a:rPr>
              <a:t>Klaus BADELT / Hans ZIMMER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Pirates des Caraïbes  (2003)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01" y="1420520"/>
            <a:ext cx="15707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4" name="Picture 8" descr="165px-Flag_of_German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28" y="1563139"/>
            <a:ext cx="900000" cy="6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5" name="ZoneTexte 94"/>
          <p:cNvSpPr txBox="1"/>
          <p:nvPr/>
        </p:nvSpPr>
        <p:spPr>
          <a:xfrm>
            <a:off x="2376585" y="2332083"/>
            <a:ext cx="127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Allemagne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71" y="4838877"/>
            <a:ext cx="1476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67027" y="3787662"/>
            <a:ext cx="1862279" cy="18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30320" r="20146"/>
          <a:stretch/>
        </p:blipFill>
        <p:spPr bwMode="auto">
          <a:xfrm rot="21178613">
            <a:off x="3467970" y="4306217"/>
            <a:ext cx="1151229" cy="96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7" name="Picture 7" descr="drapeau-france-5075-c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020">
            <a:off x="2351615" y="4159616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0" name="ZoneTexte 99"/>
          <p:cNvSpPr txBox="1"/>
          <p:nvPr/>
        </p:nvSpPr>
        <p:spPr>
          <a:xfrm>
            <a:off x="2197788" y="5528120"/>
            <a:ext cx="198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Franco-Arménien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3079" name="Picture 7" descr="Drapeaux-Flags - Arméni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66">
            <a:off x="2532227" y="4895677"/>
            <a:ext cx="856609" cy="5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14">
            <a:off x="4142265" y="4916836"/>
            <a:ext cx="1287341" cy="9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293463" y="5186599"/>
            <a:ext cx="137583" cy="11889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63" y="7481191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" name="Picture 7" descr="drapeau-france-5075-c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42" y="7481191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3" name="ZoneTexte 102"/>
          <p:cNvSpPr txBox="1"/>
          <p:nvPr/>
        </p:nvSpPr>
        <p:spPr>
          <a:xfrm>
            <a:off x="2543723" y="8418053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84" y="7896628"/>
            <a:ext cx="152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lain Schneider | Association 45 Tour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" b="21348"/>
          <a:stretch/>
        </p:blipFill>
        <p:spPr bwMode="auto">
          <a:xfrm rot="-180000">
            <a:off x="405714" y="6838677"/>
            <a:ext cx="1796363" cy="18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ZoneTexte 103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26825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17605"/>
              </p:ext>
            </p:extLst>
          </p:nvPr>
        </p:nvGraphicFramePr>
        <p:xfrm>
          <a:off x="84192" y="567174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47" y="68608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3949" y="78104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752" y="77134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337" y="78903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95996" y="743374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93463"/>
              </p:ext>
            </p:extLst>
          </p:nvPr>
        </p:nvGraphicFramePr>
        <p:xfrm>
          <a:off x="362128" y="2958789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ZoneTexte 82"/>
          <p:cNvSpPr txBox="1"/>
          <p:nvPr/>
        </p:nvSpPr>
        <p:spPr>
          <a:xfrm rot="16200000">
            <a:off x="219390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84" name="ZoneTexte 83"/>
          <p:cNvSpPr txBox="1"/>
          <p:nvPr/>
        </p:nvSpPr>
        <p:spPr>
          <a:xfrm rot="16200000">
            <a:off x="652778" y="305789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1086251" y="305789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86" name="ZoneTexte 85"/>
          <p:cNvSpPr txBox="1"/>
          <p:nvPr/>
        </p:nvSpPr>
        <p:spPr>
          <a:xfrm rot="16200000">
            <a:off x="1520999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87" name="ZoneTexte 86"/>
          <p:cNvSpPr txBox="1"/>
          <p:nvPr/>
        </p:nvSpPr>
        <p:spPr>
          <a:xfrm rot="16200000">
            <a:off x="1959349" y="305896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88" name="ZoneTexte 87"/>
          <p:cNvSpPr txBox="1"/>
          <p:nvPr/>
        </p:nvSpPr>
        <p:spPr>
          <a:xfrm rot="16200000">
            <a:off x="2393999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89" name="ZoneTexte 88"/>
          <p:cNvSpPr txBox="1"/>
          <p:nvPr/>
        </p:nvSpPr>
        <p:spPr>
          <a:xfrm rot="16200000">
            <a:off x="2838572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3279800" y="305789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91" name="ZoneTexte 90"/>
          <p:cNvSpPr txBox="1"/>
          <p:nvPr/>
        </p:nvSpPr>
        <p:spPr>
          <a:xfrm rot="16200000">
            <a:off x="3724126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4157860" y="305897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4604157" y="306271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pic>
        <p:nvPicPr>
          <p:cNvPr id="15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66" y="2416649"/>
            <a:ext cx="1228660" cy="14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84" y="2522838"/>
            <a:ext cx="1008000" cy="63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ZoneTexte 160"/>
          <p:cNvSpPr txBox="1"/>
          <p:nvPr/>
        </p:nvSpPr>
        <p:spPr>
          <a:xfrm>
            <a:off x="7967632" y="3307645"/>
            <a:ext cx="11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Etats Unis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55" y="5305491"/>
            <a:ext cx="123901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88" y="5406774"/>
            <a:ext cx="1008000" cy="67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ZoneTexte 195"/>
          <p:cNvSpPr txBox="1"/>
          <p:nvPr/>
        </p:nvSpPr>
        <p:spPr>
          <a:xfrm>
            <a:off x="7934201" y="6165567"/>
            <a:ext cx="151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Afrique</a:t>
            </a:r>
          </a:p>
          <a:p>
            <a:pPr algn="ctr"/>
            <a:r>
              <a:rPr lang="fr-FR" sz="1600" dirty="0" smtClean="0">
                <a:latin typeface="Toledo" pitchFamily="2" charset="0"/>
              </a:rPr>
              <a:t>du Sud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21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64" y="8554991"/>
            <a:ext cx="1310019" cy="12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7" name="Picture 7" descr="drapeau-france-5075-c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97" y="8554991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18" name="ZoneTexte 217"/>
          <p:cNvSpPr txBox="1"/>
          <p:nvPr/>
        </p:nvSpPr>
        <p:spPr>
          <a:xfrm>
            <a:off x="7742858" y="9401578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6394852" y="2491337"/>
            <a:ext cx="17160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https://video.link/w/Zissb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836625" y="657211"/>
            <a:ext cx="3804134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Chanson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Ch’ti</a:t>
            </a:r>
            <a:endParaRPr lang="fr-FR" sz="1800" b="1" dirty="0" smtClean="0">
              <a:solidFill>
                <a:schemeClr val="tx1"/>
              </a:solidFill>
              <a:latin typeface="Toledo" pitchFamily="2" charset="0"/>
            </a:endParaRP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Le p’tit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Quinquin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60" y="1887624"/>
            <a:ext cx="1504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48066" y="849460"/>
            <a:ext cx="955686" cy="11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7" descr="drapeau-france-5075-c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0" y="1251942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4" name="ZoneTexte 103"/>
          <p:cNvSpPr txBox="1"/>
          <p:nvPr/>
        </p:nvSpPr>
        <p:spPr>
          <a:xfrm>
            <a:off x="2432920" y="2213311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1271733" y="1556183"/>
            <a:ext cx="975795" cy="107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84" y="1228337"/>
            <a:ext cx="1577698" cy="15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ZoneTexte 104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25952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28401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pop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2"/>
          <a:stretch/>
        </p:blipFill>
        <p:spPr bwMode="auto">
          <a:xfrm>
            <a:off x="323138" y="215785"/>
            <a:ext cx="1347579" cy="1028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66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89364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du Monde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2" y="193050"/>
            <a:ext cx="1213604" cy="1079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9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86401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enfants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2" y="215785"/>
            <a:ext cx="1314724" cy="102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54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25731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2248539" y="1704225"/>
            <a:ext cx="3064184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VANGELIS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1492 Christophe Colomb (1992)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1" y="1648445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4093" y="1743399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896" y="1733704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481" y="1751391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82539" y="1752080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70" y="1339437"/>
            <a:ext cx="900000" cy="5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à coins arrondis 74"/>
          <p:cNvSpPr/>
          <p:nvPr/>
        </p:nvSpPr>
        <p:spPr>
          <a:xfrm>
            <a:off x="2177261" y="4691556"/>
            <a:ext cx="3051044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Johannes BRAHMS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Danse hongroise n°5 (1867)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5" y="4626060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70077" y="4721014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8880" y="4711319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21465" y="4729006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43925" y="4759019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243049" y="7720583"/>
            <a:ext cx="2977741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Jean Baptiste LULLY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Marche des Turcs (1670)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2" y="762963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48734" y="772459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597537" y="771489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00122" y="773258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64828" y="7725533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13" y="5457401"/>
            <a:ext cx="15707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95" y="2183319"/>
            <a:ext cx="15707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8" name="Picture 8" descr="165px-Flag_of_German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40" y="5600020"/>
            <a:ext cx="900000" cy="6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70" y="8534622"/>
            <a:ext cx="900000" cy="5989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70" y="8493307"/>
            <a:ext cx="1548000" cy="11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6" name="ZoneTexte 145"/>
          <p:cNvSpPr txBox="1"/>
          <p:nvPr/>
        </p:nvSpPr>
        <p:spPr>
          <a:xfrm>
            <a:off x="2366072" y="3193133"/>
            <a:ext cx="121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Grèce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2335697" y="6368964"/>
            <a:ext cx="127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Allemagne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7842470" y="9306785"/>
            <a:ext cx="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Russie</a:t>
            </a:r>
            <a:endParaRPr lang="fr-FR" sz="1600" dirty="0">
              <a:latin typeface="Toledo" pitchFamily="2" charset="0"/>
            </a:endParaRPr>
          </a:p>
        </p:txBody>
      </p:sp>
      <p:graphicFrame>
        <p:nvGraphicFramePr>
          <p:cNvPr id="149" name="Tableau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94846"/>
              </p:ext>
            </p:extLst>
          </p:nvPr>
        </p:nvGraphicFramePr>
        <p:xfrm>
          <a:off x="319715" y="3936205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ZoneTexte 149"/>
          <p:cNvSpPr txBox="1"/>
          <p:nvPr/>
        </p:nvSpPr>
        <p:spPr>
          <a:xfrm rot="16200000">
            <a:off x="176977" y="403638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51" name="ZoneTexte 150"/>
          <p:cNvSpPr txBox="1"/>
          <p:nvPr/>
        </p:nvSpPr>
        <p:spPr>
          <a:xfrm rot="16200000">
            <a:off x="610365" y="40353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52" name="ZoneTexte 151"/>
          <p:cNvSpPr txBox="1"/>
          <p:nvPr/>
        </p:nvSpPr>
        <p:spPr>
          <a:xfrm rot="16200000">
            <a:off x="1043838" y="40353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53" name="ZoneTexte 152"/>
          <p:cNvSpPr txBox="1"/>
          <p:nvPr/>
        </p:nvSpPr>
        <p:spPr>
          <a:xfrm rot="16200000">
            <a:off x="1478586" y="403638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54" name="ZoneTexte 153"/>
          <p:cNvSpPr txBox="1"/>
          <p:nvPr/>
        </p:nvSpPr>
        <p:spPr>
          <a:xfrm rot="16200000">
            <a:off x="1916936" y="403638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55" name="ZoneTexte 154"/>
          <p:cNvSpPr txBox="1"/>
          <p:nvPr/>
        </p:nvSpPr>
        <p:spPr>
          <a:xfrm rot="16200000">
            <a:off x="2351586" y="403638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56" name="ZoneTexte 155"/>
          <p:cNvSpPr txBox="1"/>
          <p:nvPr/>
        </p:nvSpPr>
        <p:spPr>
          <a:xfrm rot="16200000">
            <a:off x="2796159" y="403638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3237387" y="40353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58" name="ZoneTexte 157"/>
          <p:cNvSpPr txBox="1"/>
          <p:nvPr/>
        </p:nvSpPr>
        <p:spPr>
          <a:xfrm rot="16200000">
            <a:off x="3681713" y="403638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59" name="ZoneTexte 158"/>
          <p:cNvSpPr txBox="1"/>
          <p:nvPr/>
        </p:nvSpPr>
        <p:spPr>
          <a:xfrm rot="16200000">
            <a:off x="4115447" y="4036386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60" name="ZoneTexte 159"/>
          <p:cNvSpPr txBox="1"/>
          <p:nvPr/>
        </p:nvSpPr>
        <p:spPr>
          <a:xfrm rot="16200000">
            <a:off x="4561744" y="404013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73" name="Tableau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206264"/>
              </p:ext>
            </p:extLst>
          </p:nvPr>
        </p:nvGraphicFramePr>
        <p:xfrm>
          <a:off x="298714" y="6917053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" name="ZoneTexte 173"/>
          <p:cNvSpPr txBox="1"/>
          <p:nvPr/>
        </p:nvSpPr>
        <p:spPr>
          <a:xfrm rot="16200000">
            <a:off x="155976" y="70172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75" name="ZoneTexte 174"/>
          <p:cNvSpPr txBox="1"/>
          <p:nvPr/>
        </p:nvSpPr>
        <p:spPr>
          <a:xfrm rot="16200000">
            <a:off x="589364" y="701616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76" name="ZoneTexte 175"/>
          <p:cNvSpPr txBox="1"/>
          <p:nvPr/>
        </p:nvSpPr>
        <p:spPr>
          <a:xfrm rot="16200000">
            <a:off x="1022837" y="701616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77" name="ZoneTexte 176"/>
          <p:cNvSpPr txBox="1"/>
          <p:nvPr/>
        </p:nvSpPr>
        <p:spPr>
          <a:xfrm rot="16200000">
            <a:off x="1457585" y="70172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78" name="ZoneTexte 177"/>
          <p:cNvSpPr txBox="1"/>
          <p:nvPr/>
        </p:nvSpPr>
        <p:spPr>
          <a:xfrm rot="16200000">
            <a:off x="1895935" y="701723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79" name="ZoneTexte 178"/>
          <p:cNvSpPr txBox="1"/>
          <p:nvPr/>
        </p:nvSpPr>
        <p:spPr>
          <a:xfrm rot="16200000">
            <a:off x="2330585" y="70172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80" name="ZoneTexte 179"/>
          <p:cNvSpPr txBox="1"/>
          <p:nvPr/>
        </p:nvSpPr>
        <p:spPr>
          <a:xfrm rot="16200000">
            <a:off x="2775158" y="70172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81" name="ZoneTexte 180"/>
          <p:cNvSpPr txBox="1"/>
          <p:nvPr/>
        </p:nvSpPr>
        <p:spPr>
          <a:xfrm rot="16200000">
            <a:off x="3216386" y="701616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82" name="ZoneTexte 181"/>
          <p:cNvSpPr txBox="1"/>
          <p:nvPr/>
        </p:nvSpPr>
        <p:spPr>
          <a:xfrm rot="16200000">
            <a:off x="3660712" y="70172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83" name="ZoneTexte 182"/>
          <p:cNvSpPr txBox="1"/>
          <p:nvPr/>
        </p:nvSpPr>
        <p:spPr>
          <a:xfrm rot="16200000">
            <a:off x="4094446" y="70172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84" name="ZoneTexte 183"/>
          <p:cNvSpPr txBox="1"/>
          <p:nvPr/>
        </p:nvSpPr>
        <p:spPr>
          <a:xfrm rot="16200000">
            <a:off x="4540743" y="702098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85" name="Tableau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67600"/>
              </p:ext>
            </p:extLst>
          </p:nvPr>
        </p:nvGraphicFramePr>
        <p:xfrm>
          <a:off x="288032" y="9897604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6" name="ZoneTexte 185"/>
          <p:cNvSpPr txBox="1"/>
          <p:nvPr/>
        </p:nvSpPr>
        <p:spPr>
          <a:xfrm rot="16200000">
            <a:off x="145294" y="999778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87" name="ZoneTexte 186"/>
          <p:cNvSpPr txBox="1"/>
          <p:nvPr/>
        </p:nvSpPr>
        <p:spPr>
          <a:xfrm rot="16200000">
            <a:off x="578682" y="999671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88" name="ZoneTexte 187"/>
          <p:cNvSpPr txBox="1"/>
          <p:nvPr/>
        </p:nvSpPr>
        <p:spPr>
          <a:xfrm rot="16200000">
            <a:off x="1012155" y="999671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89" name="ZoneTexte 188"/>
          <p:cNvSpPr txBox="1"/>
          <p:nvPr/>
        </p:nvSpPr>
        <p:spPr>
          <a:xfrm rot="16200000">
            <a:off x="1446903" y="999778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90" name="ZoneTexte 189"/>
          <p:cNvSpPr txBox="1"/>
          <p:nvPr/>
        </p:nvSpPr>
        <p:spPr>
          <a:xfrm rot="16200000">
            <a:off x="1885253" y="999778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91" name="ZoneTexte 190"/>
          <p:cNvSpPr txBox="1"/>
          <p:nvPr/>
        </p:nvSpPr>
        <p:spPr>
          <a:xfrm rot="16200000">
            <a:off x="2319903" y="999778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92" name="ZoneTexte 191"/>
          <p:cNvSpPr txBox="1"/>
          <p:nvPr/>
        </p:nvSpPr>
        <p:spPr>
          <a:xfrm rot="16200000">
            <a:off x="2764476" y="999778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93" name="ZoneTexte 192"/>
          <p:cNvSpPr txBox="1"/>
          <p:nvPr/>
        </p:nvSpPr>
        <p:spPr>
          <a:xfrm rot="16200000">
            <a:off x="3205704" y="999671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94" name="ZoneTexte 193"/>
          <p:cNvSpPr txBox="1"/>
          <p:nvPr/>
        </p:nvSpPr>
        <p:spPr>
          <a:xfrm rot="16200000">
            <a:off x="3650030" y="999778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95" name="ZoneTexte 194"/>
          <p:cNvSpPr txBox="1"/>
          <p:nvPr/>
        </p:nvSpPr>
        <p:spPr>
          <a:xfrm rot="16200000">
            <a:off x="4083764" y="999778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96" name="ZoneTexte 195"/>
          <p:cNvSpPr txBox="1"/>
          <p:nvPr/>
        </p:nvSpPr>
        <p:spPr>
          <a:xfrm rot="16200000">
            <a:off x="4530061" y="100015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6564517" y="3489356"/>
            <a:ext cx="13308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https://video.link/w/EeXqb</a:t>
            </a:r>
          </a:p>
        </p:txBody>
      </p:sp>
      <p:sp>
        <p:nvSpPr>
          <p:cNvPr id="46" name="Rectangle 45"/>
          <p:cNvSpPr/>
          <p:nvPr/>
        </p:nvSpPr>
        <p:spPr>
          <a:xfrm rot="16200000">
            <a:off x="6554029" y="6430520"/>
            <a:ext cx="13163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https://video.link/w/orYqb</a:t>
            </a:r>
          </a:p>
        </p:txBody>
      </p:sp>
      <p:sp>
        <p:nvSpPr>
          <p:cNvPr id="49" name="Rectangle 48"/>
          <p:cNvSpPr/>
          <p:nvPr/>
        </p:nvSpPr>
        <p:spPr>
          <a:xfrm rot="16200000">
            <a:off x="6523408" y="9409367"/>
            <a:ext cx="1324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https://video.link/w/1yYqb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classiques</a:t>
            </a:r>
          </a:p>
        </p:txBody>
      </p:sp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1" y="182522"/>
            <a:ext cx="1109262" cy="110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760">
            <a:off x="-2639097" y="1985564"/>
            <a:ext cx="1382892" cy="184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11399" r="6747" b="7996"/>
          <a:stretch/>
        </p:blipFill>
        <p:spPr bwMode="auto">
          <a:xfrm>
            <a:off x="5580831" y="2813793"/>
            <a:ext cx="1512286" cy="144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" b="7683"/>
          <a:stretch/>
        </p:blipFill>
        <p:spPr bwMode="auto">
          <a:xfrm rot="21373909">
            <a:off x="510805" y="4844226"/>
            <a:ext cx="1431010" cy="17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80" y="5781854"/>
            <a:ext cx="1543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036">
            <a:off x="565225" y="7845658"/>
            <a:ext cx="1458319" cy="17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23" y="8829488"/>
            <a:ext cx="1543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165px-Flag_of_Italy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69" y="8534622"/>
            <a:ext cx="971820" cy="64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04" y="8430772"/>
            <a:ext cx="1533148" cy="14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8" name="ZoneTexte 97"/>
          <p:cNvSpPr txBox="1"/>
          <p:nvPr/>
        </p:nvSpPr>
        <p:spPr>
          <a:xfrm>
            <a:off x="2519256" y="9347812"/>
            <a:ext cx="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Italie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b="23835"/>
          <a:stretch/>
        </p:blipFill>
        <p:spPr bwMode="auto">
          <a:xfrm rot="21379323">
            <a:off x="395713" y="1907186"/>
            <a:ext cx="1847338" cy="163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63" y="2438851"/>
            <a:ext cx="1581689" cy="145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 descr="165px-Flag_of_Greec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56" y="2521464"/>
            <a:ext cx="876987" cy="58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7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03330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2420315" y="1733704"/>
            <a:ext cx="2720632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Paul DUKAS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L’apprenti sorcier   (1897)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1" y="1648445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4093" y="1743399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896" y="1733704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481" y="1751391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80725" y="1748176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5" y="4626060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70077" y="4721014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8880" y="4711319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21465" y="4729006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56709" y="4725791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130873" y="7760879"/>
            <a:ext cx="3266487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Carl  ORFF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Toledo" pitchFamily="2" charset="0"/>
              </a:rPr>
              <a:t>Carmina </a:t>
            </a:r>
            <a:r>
              <a:rPr lang="fr-FR" sz="1600" b="1" dirty="0" err="1" smtClean="0">
                <a:solidFill>
                  <a:schemeClr val="tx1"/>
                </a:solidFill>
                <a:latin typeface="Toledo" pitchFamily="2" charset="0"/>
              </a:rPr>
              <a:t>Burana</a:t>
            </a:r>
            <a:r>
              <a:rPr lang="fr-FR" sz="1600" b="1" dirty="0" smtClean="0">
                <a:solidFill>
                  <a:schemeClr val="tx1"/>
                </a:solidFill>
                <a:latin typeface="Toledo" pitchFamily="2" charset="0"/>
              </a:rPr>
              <a:t>  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(1936)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2" y="762963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48734" y="772459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597537" y="771489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00122" y="773258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35366" y="7729368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446" y="2273823"/>
            <a:ext cx="1548000" cy="14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9" name="Picture 5" descr="165px-Flag_of_Pol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87" y="2442249"/>
            <a:ext cx="900000" cy="562500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870858" y="3170090"/>
            <a:ext cx="937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Pologne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46" name="Rectangle à coins arrondis 145"/>
          <p:cNvSpPr/>
          <p:nvPr/>
        </p:nvSpPr>
        <p:spPr>
          <a:xfrm>
            <a:off x="2197690" y="4794458"/>
            <a:ext cx="3051044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Piotr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llitch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 TCHAÏKOVSKI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Concerto pour piano n°1 (1874)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4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04" y="5458137"/>
            <a:ext cx="15707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55" y="8337662"/>
            <a:ext cx="1228660" cy="14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12" y="8474461"/>
            <a:ext cx="960674" cy="60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ZoneTexte 150"/>
          <p:cNvSpPr txBox="1"/>
          <p:nvPr/>
        </p:nvSpPr>
        <p:spPr>
          <a:xfrm>
            <a:off x="7823654" y="9246607"/>
            <a:ext cx="1406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Etats Unis</a:t>
            </a:r>
            <a:endParaRPr lang="fr-FR" sz="1600" dirty="0">
              <a:latin typeface="Toledo" pitchFamily="2" charset="0"/>
            </a:endParaRPr>
          </a:p>
        </p:txBody>
      </p:sp>
      <p:graphicFrame>
        <p:nvGraphicFramePr>
          <p:cNvPr id="164" name="Tableau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99022"/>
              </p:ext>
            </p:extLst>
          </p:nvPr>
        </p:nvGraphicFramePr>
        <p:xfrm>
          <a:off x="303771" y="3921147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5" name="ZoneTexte 164"/>
          <p:cNvSpPr txBox="1"/>
          <p:nvPr/>
        </p:nvSpPr>
        <p:spPr>
          <a:xfrm rot="16200000">
            <a:off x="16103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66" name="ZoneTexte 165"/>
          <p:cNvSpPr txBox="1"/>
          <p:nvPr/>
        </p:nvSpPr>
        <p:spPr>
          <a:xfrm rot="16200000">
            <a:off x="594421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67" name="ZoneTexte 166"/>
          <p:cNvSpPr txBox="1"/>
          <p:nvPr/>
        </p:nvSpPr>
        <p:spPr>
          <a:xfrm rot="16200000">
            <a:off x="1027894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68" name="ZoneTexte 167"/>
          <p:cNvSpPr txBox="1"/>
          <p:nvPr/>
        </p:nvSpPr>
        <p:spPr>
          <a:xfrm rot="16200000">
            <a:off x="1462642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69" name="ZoneTexte 168"/>
          <p:cNvSpPr txBox="1"/>
          <p:nvPr/>
        </p:nvSpPr>
        <p:spPr>
          <a:xfrm rot="16200000">
            <a:off x="1900992" y="402132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70" name="ZoneTexte 169"/>
          <p:cNvSpPr txBox="1"/>
          <p:nvPr/>
        </p:nvSpPr>
        <p:spPr>
          <a:xfrm rot="16200000">
            <a:off x="2335642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71" name="ZoneTexte 170"/>
          <p:cNvSpPr txBox="1"/>
          <p:nvPr/>
        </p:nvSpPr>
        <p:spPr>
          <a:xfrm rot="16200000">
            <a:off x="2780215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72" name="ZoneTexte 171"/>
          <p:cNvSpPr txBox="1"/>
          <p:nvPr/>
        </p:nvSpPr>
        <p:spPr>
          <a:xfrm rot="16200000">
            <a:off x="3221443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73" name="ZoneTexte 172"/>
          <p:cNvSpPr txBox="1"/>
          <p:nvPr/>
        </p:nvSpPr>
        <p:spPr>
          <a:xfrm rot="16200000">
            <a:off x="3665769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74" name="ZoneTexte 173"/>
          <p:cNvSpPr txBox="1"/>
          <p:nvPr/>
        </p:nvSpPr>
        <p:spPr>
          <a:xfrm rot="16200000">
            <a:off x="409950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75" name="ZoneTexte 174"/>
          <p:cNvSpPr txBox="1"/>
          <p:nvPr/>
        </p:nvSpPr>
        <p:spPr>
          <a:xfrm rot="16200000">
            <a:off x="4545800" y="402507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76" name="Tableau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9038"/>
              </p:ext>
            </p:extLst>
          </p:nvPr>
        </p:nvGraphicFramePr>
        <p:xfrm>
          <a:off x="303771" y="6931553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7" name="ZoneTexte 176"/>
          <p:cNvSpPr txBox="1"/>
          <p:nvPr/>
        </p:nvSpPr>
        <p:spPr>
          <a:xfrm rot="16200000">
            <a:off x="161033" y="70317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78" name="ZoneTexte 177"/>
          <p:cNvSpPr txBox="1"/>
          <p:nvPr/>
        </p:nvSpPr>
        <p:spPr>
          <a:xfrm rot="16200000">
            <a:off x="594421" y="703066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79" name="ZoneTexte 178"/>
          <p:cNvSpPr txBox="1"/>
          <p:nvPr/>
        </p:nvSpPr>
        <p:spPr>
          <a:xfrm rot="16200000">
            <a:off x="1027894" y="703066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80" name="ZoneTexte 179"/>
          <p:cNvSpPr txBox="1"/>
          <p:nvPr/>
        </p:nvSpPr>
        <p:spPr>
          <a:xfrm rot="16200000">
            <a:off x="1462642" y="70317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81" name="ZoneTexte 180"/>
          <p:cNvSpPr txBox="1"/>
          <p:nvPr/>
        </p:nvSpPr>
        <p:spPr>
          <a:xfrm rot="16200000">
            <a:off x="1900992" y="703173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82" name="ZoneTexte 181"/>
          <p:cNvSpPr txBox="1"/>
          <p:nvPr/>
        </p:nvSpPr>
        <p:spPr>
          <a:xfrm rot="16200000">
            <a:off x="2335642" y="70317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83" name="ZoneTexte 182"/>
          <p:cNvSpPr txBox="1"/>
          <p:nvPr/>
        </p:nvSpPr>
        <p:spPr>
          <a:xfrm rot="16200000">
            <a:off x="2780215" y="70317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84" name="ZoneTexte 183"/>
          <p:cNvSpPr txBox="1"/>
          <p:nvPr/>
        </p:nvSpPr>
        <p:spPr>
          <a:xfrm rot="16200000">
            <a:off x="3221443" y="703066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85" name="ZoneTexte 184"/>
          <p:cNvSpPr txBox="1"/>
          <p:nvPr/>
        </p:nvSpPr>
        <p:spPr>
          <a:xfrm rot="16200000">
            <a:off x="3665769" y="70317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86" name="ZoneTexte 185"/>
          <p:cNvSpPr txBox="1"/>
          <p:nvPr/>
        </p:nvSpPr>
        <p:spPr>
          <a:xfrm rot="16200000">
            <a:off x="4099503" y="703173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87" name="ZoneTexte 186"/>
          <p:cNvSpPr txBox="1"/>
          <p:nvPr/>
        </p:nvSpPr>
        <p:spPr>
          <a:xfrm rot="16200000">
            <a:off x="4545800" y="703548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88" name="Tableau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49805"/>
              </p:ext>
            </p:extLst>
          </p:nvPr>
        </p:nvGraphicFramePr>
        <p:xfrm>
          <a:off x="289079" y="9971863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9" name="ZoneTexte 188"/>
          <p:cNvSpPr txBox="1"/>
          <p:nvPr/>
        </p:nvSpPr>
        <p:spPr>
          <a:xfrm rot="16200000">
            <a:off x="146341" y="100720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90" name="ZoneTexte 189"/>
          <p:cNvSpPr txBox="1"/>
          <p:nvPr/>
        </p:nvSpPr>
        <p:spPr>
          <a:xfrm rot="16200000">
            <a:off x="579729" y="1007097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91" name="ZoneTexte 190"/>
          <p:cNvSpPr txBox="1"/>
          <p:nvPr/>
        </p:nvSpPr>
        <p:spPr>
          <a:xfrm rot="16200000">
            <a:off x="1013202" y="1007097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92" name="ZoneTexte 191"/>
          <p:cNvSpPr txBox="1"/>
          <p:nvPr/>
        </p:nvSpPr>
        <p:spPr>
          <a:xfrm rot="16200000">
            <a:off x="1447950" y="100720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93" name="ZoneTexte 192"/>
          <p:cNvSpPr txBox="1"/>
          <p:nvPr/>
        </p:nvSpPr>
        <p:spPr>
          <a:xfrm rot="16200000">
            <a:off x="1886300" y="1007204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94" name="ZoneTexte 193"/>
          <p:cNvSpPr txBox="1"/>
          <p:nvPr/>
        </p:nvSpPr>
        <p:spPr>
          <a:xfrm rot="16200000">
            <a:off x="2320950" y="100720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95" name="ZoneTexte 194"/>
          <p:cNvSpPr txBox="1"/>
          <p:nvPr/>
        </p:nvSpPr>
        <p:spPr>
          <a:xfrm rot="16200000">
            <a:off x="2765523" y="100720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96" name="ZoneTexte 195"/>
          <p:cNvSpPr txBox="1"/>
          <p:nvPr/>
        </p:nvSpPr>
        <p:spPr>
          <a:xfrm rot="16200000">
            <a:off x="3206751" y="1007097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97" name="ZoneTexte 196"/>
          <p:cNvSpPr txBox="1"/>
          <p:nvPr/>
        </p:nvSpPr>
        <p:spPr>
          <a:xfrm rot="16200000">
            <a:off x="3651077" y="100720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98" name="ZoneTexte 197"/>
          <p:cNvSpPr txBox="1"/>
          <p:nvPr/>
        </p:nvSpPr>
        <p:spPr>
          <a:xfrm rot="16200000">
            <a:off x="4084811" y="100720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99" name="ZoneTexte 198"/>
          <p:cNvSpPr txBox="1"/>
          <p:nvPr/>
        </p:nvSpPr>
        <p:spPr>
          <a:xfrm rot="16200000">
            <a:off x="4531108" y="100757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pic>
        <p:nvPicPr>
          <p:cNvPr id="200" name="Picture 8" descr="165px-Flag_of_German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09" y="5638885"/>
            <a:ext cx="900000" cy="6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1" name="ZoneTexte 200"/>
          <p:cNvSpPr txBox="1"/>
          <p:nvPr/>
        </p:nvSpPr>
        <p:spPr>
          <a:xfrm>
            <a:off x="7837903" y="6380576"/>
            <a:ext cx="129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Allemagne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6388388" y="3465712"/>
            <a:ext cx="16982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https://video.link/w/AMYqb</a:t>
            </a:r>
          </a:p>
        </p:txBody>
      </p:sp>
      <p:sp>
        <p:nvSpPr>
          <p:cNvPr id="46" name="Rectangle 45"/>
          <p:cNvSpPr/>
          <p:nvPr/>
        </p:nvSpPr>
        <p:spPr>
          <a:xfrm rot="16200000">
            <a:off x="6353080" y="6358944"/>
            <a:ext cx="17688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https://video.link/w/i3Yqb</a:t>
            </a:r>
          </a:p>
        </p:txBody>
      </p:sp>
      <p:sp>
        <p:nvSpPr>
          <p:cNvPr id="49" name="Rectangle 48"/>
          <p:cNvSpPr/>
          <p:nvPr/>
        </p:nvSpPr>
        <p:spPr>
          <a:xfrm rot="16200000">
            <a:off x="6407441" y="9401020"/>
            <a:ext cx="1638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https://video.link/w/MaZqb</a:t>
            </a:r>
          </a:p>
        </p:txBody>
      </p:sp>
      <p:sp>
        <p:nvSpPr>
          <p:cNvPr id="202" name="ZoneTexte 201"/>
          <p:cNvSpPr txBox="1"/>
          <p:nvPr/>
        </p:nvSpPr>
        <p:spPr>
          <a:xfrm>
            <a:off x="103266" y="-48594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classiques</a:t>
            </a:r>
          </a:p>
        </p:txBody>
      </p:sp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1" y="182522"/>
            <a:ext cx="1109262" cy="110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05" y="2784871"/>
            <a:ext cx="152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85" y="2435195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6" name="Picture 7" descr="drapeau-france-5075-c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26" y="2479786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7" name="ZoneTexte 86"/>
          <p:cNvSpPr txBox="1"/>
          <p:nvPr/>
        </p:nvSpPr>
        <p:spPr>
          <a:xfrm>
            <a:off x="2505426" y="3416648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4310" r="35583" b="48945"/>
          <a:stretch/>
        </p:blipFill>
        <p:spPr bwMode="auto">
          <a:xfrm rot="21344229">
            <a:off x="566313" y="1827703"/>
            <a:ext cx="1355456" cy="17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05" y="5775096"/>
            <a:ext cx="1533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1"/>
          <a:stretch/>
        </p:blipFill>
        <p:spPr bwMode="auto">
          <a:xfrm rot="-180000">
            <a:off x="515210" y="4818756"/>
            <a:ext cx="1424016" cy="181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38" y="5623193"/>
            <a:ext cx="900000" cy="5989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9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8" y="5581878"/>
            <a:ext cx="1548000" cy="11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0" name="ZoneTexte 89"/>
          <p:cNvSpPr txBox="1"/>
          <p:nvPr/>
        </p:nvSpPr>
        <p:spPr>
          <a:xfrm>
            <a:off x="2490638" y="6395356"/>
            <a:ext cx="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Russie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51" y="8778673"/>
            <a:ext cx="1495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577634" y="7796016"/>
            <a:ext cx="1362297" cy="181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75" y="8403147"/>
            <a:ext cx="15707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9" name="Picture 8" descr="165px-Flag_of_German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02" y="8545766"/>
            <a:ext cx="900000" cy="6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0" name="ZoneTexte 99"/>
          <p:cNvSpPr txBox="1"/>
          <p:nvPr/>
        </p:nvSpPr>
        <p:spPr>
          <a:xfrm>
            <a:off x="2318459" y="9314710"/>
            <a:ext cx="127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Allemagne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2" name="AutoShape 10" descr="Mort de Daniel Balavoine : les nouvelles révélations d'un témoin : &quot;On  avait deux cadavres que l'on n'identifiait pas&quot;"/>
          <p:cNvSpPr>
            <a:spLocks noChangeAspect="1" noChangeArrowheads="1"/>
          </p:cNvSpPr>
          <p:nvPr/>
        </p:nvSpPr>
        <p:spPr bwMode="auto">
          <a:xfrm>
            <a:off x="155575" y="-822325"/>
            <a:ext cx="2619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ZoneTexte 100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31861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86727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2420315" y="1619569"/>
            <a:ext cx="2720632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Annie CORDY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Tata Yoyo  (1980)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1" y="1648445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4093" y="1743399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896" y="1733704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481" y="1751391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310337" y="1717954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à coins arrondis 74"/>
          <p:cNvSpPr/>
          <p:nvPr/>
        </p:nvSpPr>
        <p:spPr>
          <a:xfrm>
            <a:off x="2167396" y="4597184"/>
            <a:ext cx="3126697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SCORPIONS</a:t>
            </a:r>
          </a:p>
          <a:p>
            <a:pPr algn="ctr"/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Still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loving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you</a:t>
            </a:r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  (1984)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5" y="4626060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70077" y="4721014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8880" y="4711319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21465" y="4729006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86321" y="4695569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135327" y="7629003"/>
            <a:ext cx="3085463" cy="769238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Serge GAINSBOURG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Le poinçonneur des Lilas (1959)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2" y="762963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48734" y="772459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597537" y="771489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00122" y="773258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64978" y="7699146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73" y="5469230"/>
            <a:ext cx="1228660" cy="14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52" y="8615128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5" name="Picture 7" descr="drapeau-france-5075-c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93" y="8659719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85982"/>
              </p:ext>
            </p:extLst>
          </p:nvPr>
        </p:nvGraphicFramePr>
        <p:xfrm>
          <a:off x="262122" y="3902491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" name="ZoneTexte 100"/>
          <p:cNvSpPr txBox="1"/>
          <p:nvPr/>
        </p:nvSpPr>
        <p:spPr>
          <a:xfrm rot="16200000">
            <a:off x="119384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552772" y="400160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986245" y="400160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04" name="ZoneTexte 103"/>
          <p:cNvSpPr txBox="1"/>
          <p:nvPr/>
        </p:nvSpPr>
        <p:spPr>
          <a:xfrm rot="16200000">
            <a:off x="1420993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1859343" y="400267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06" name="ZoneTexte 105"/>
          <p:cNvSpPr txBox="1"/>
          <p:nvPr/>
        </p:nvSpPr>
        <p:spPr>
          <a:xfrm rot="16200000">
            <a:off x="2293993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2738566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3179794" y="400160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09" name="ZoneTexte 108"/>
          <p:cNvSpPr txBox="1"/>
          <p:nvPr/>
        </p:nvSpPr>
        <p:spPr>
          <a:xfrm rot="16200000">
            <a:off x="3624120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10" name="ZoneTexte 109"/>
          <p:cNvSpPr txBox="1"/>
          <p:nvPr/>
        </p:nvSpPr>
        <p:spPr>
          <a:xfrm rot="16200000">
            <a:off x="4057854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21" name="ZoneTexte 120"/>
          <p:cNvSpPr txBox="1"/>
          <p:nvPr/>
        </p:nvSpPr>
        <p:spPr>
          <a:xfrm rot="16200000">
            <a:off x="4504151" y="40064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46" name="Tableau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89776"/>
              </p:ext>
            </p:extLst>
          </p:nvPr>
        </p:nvGraphicFramePr>
        <p:xfrm>
          <a:off x="257716" y="6928634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7" name="ZoneTexte 146"/>
          <p:cNvSpPr txBox="1"/>
          <p:nvPr/>
        </p:nvSpPr>
        <p:spPr>
          <a:xfrm rot="16200000">
            <a:off x="114978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48" name="ZoneTexte 147"/>
          <p:cNvSpPr txBox="1"/>
          <p:nvPr/>
        </p:nvSpPr>
        <p:spPr>
          <a:xfrm rot="16200000">
            <a:off x="548366" y="70277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49" name="ZoneTexte 148"/>
          <p:cNvSpPr txBox="1"/>
          <p:nvPr/>
        </p:nvSpPr>
        <p:spPr>
          <a:xfrm rot="16200000">
            <a:off x="981839" y="70277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50" name="ZoneTexte 149"/>
          <p:cNvSpPr txBox="1"/>
          <p:nvPr/>
        </p:nvSpPr>
        <p:spPr>
          <a:xfrm rot="16200000">
            <a:off x="1416587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51" name="ZoneTexte 150"/>
          <p:cNvSpPr txBox="1"/>
          <p:nvPr/>
        </p:nvSpPr>
        <p:spPr>
          <a:xfrm rot="16200000">
            <a:off x="1854937" y="702881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52" name="ZoneTexte 151"/>
          <p:cNvSpPr txBox="1"/>
          <p:nvPr/>
        </p:nvSpPr>
        <p:spPr>
          <a:xfrm rot="16200000">
            <a:off x="2289587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53" name="ZoneTexte 152"/>
          <p:cNvSpPr txBox="1"/>
          <p:nvPr/>
        </p:nvSpPr>
        <p:spPr>
          <a:xfrm rot="16200000">
            <a:off x="2734160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54" name="ZoneTexte 153"/>
          <p:cNvSpPr txBox="1"/>
          <p:nvPr/>
        </p:nvSpPr>
        <p:spPr>
          <a:xfrm rot="16200000">
            <a:off x="3175388" y="70277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55" name="ZoneTexte 154"/>
          <p:cNvSpPr txBox="1"/>
          <p:nvPr/>
        </p:nvSpPr>
        <p:spPr>
          <a:xfrm rot="16200000">
            <a:off x="3619714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56" name="ZoneTexte 155"/>
          <p:cNvSpPr txBox="1"/>
          <p:nvPr/>
        </p:nvSpPr>
        <p:spPr>
          <a:xfrm rot="16200000">
            <a:off x="4053448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4499745" y="703256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58" name="Tableau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36903"/>
              </p:ext>
            </p:extLst>
          </p:nvPr>
        </p:nvGraphicFramePr>
        <p:xfrm>
          <a:off x="315404" y="9987369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9" name="ZoneTexte 158"/>
          <p:cNvSpPr txBox="1"/>
          <p:nvPr/>
        </p:nvSpPr>
        <p:spPr>
          <a:xfrm rot="16200000">
            <a:off x="172666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60" name="ZoneTexte 159"/>
          <p:cNvSpPr txBox="1"/>
          <p:nvPr/>
        </p:nvSpPr>
        <p:spPr>
          <a:xfrm rot="16200000">
            <a:off x="606054" y="1008647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61" name="ZoneTexte 160"/>
          <p:cNvSpPr txBox="1"/>
          <p:nvPr/>
        </p:nvSpPr>
        <p:spPr>
          <a:xfrm rot="16200000">
            <a:off x="1039527" y="1008647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62" name="ZoneTexte 161"/>
          <p:cNvSpPr txBox="1"/>
          <p:nvPr/>
        </p:nvSpPr>
        <p:spPr>
          <a:xfrm rot="16200000">
            <a:off x="1474275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63" name="ZoneTexte 162"/>
          <p:cNvSpPr txBox="1"/>
          <p:nvPr/>
        </p:nvSpPr>
        <p:spPr>
          <a:xfrm rot="16200000">
            <a:off x="1912625" y="1008754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64" name="ZoneTexte 163"/>
          <p:cNvSpPr txBox="1"/>
          <p:nvPr/>
        </p:nvSpPr>
        <p:spPr>
          <a:xfrm rot="16200000">
            <a:off x="2347275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65" name="ZoneTexte 164"/>
          <p:cNvSpPr txBox="1"/>
          <p:nvPr/>
        </p:nvSpPr>
        <p:spPr>
          <a:xfrm rot="16200000">
            <a:off x="2791848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66" name="ZoneTexte 165"/>
          <p:cNvSpPr txBox="1"/>
          <p:nvPr/>
        </p:nvSpPr>
        <p:spPr>
          <a:xfrm rot="16200000">
            <a:off x="3233076" y="1008647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67" name="ZoneTexte 166"/>
          <p:cNvSpPr txBox="1"/>
          <p:nvPr/>
        </p:nvSpPr>
        <p:spPr>
          <a:xfrm rot="16200000">
            <a:off x="3677402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68" name="ZoneTexte 167"/>
          <p:cNvSpPr txBox="1"/>
          <p:nvPr/>
        </p:nvSpPr>
        <p:spPr>
          <a:xfrm rot="16200000">
            <a:off x="4111136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69" name="ZoneTexte 168"/>
          <p:cNvSpPr txBox="1"/>
          <p:nvPr/>
        </p:nvSpPr>
        <p:spPr>
          <a:xfrm rot="16200000">
            <a:off x="4557433" y="1009129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pic>
        <p:nvPicPr>
          <p:cNvPr id="17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35" y="5549323"/>
            <a:ext cx="993523" cy="62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ZoneTexte 170"/>
          <p:cNvSpPr txBox="1"/>
          <p:nvPr/>
        </p:nvSpPr>
        <p:spPr>
          <a:xfrm>
            <a:off x="8170425" y="6383697"/>
            <a:ext cx="136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Etats Unis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8002422" y="3371358"/>
            <a:ext cx="159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Royaume Uni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281193" y="9596581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6395269" y="3389917"/>
            <a:ext cx="16389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https://video.link/w/u2Zqb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375609" y="6457513"/>
            <a:ext cx="16566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https://video.link/w/e5Zqb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6259641" y="9403373"/>
            <a:ext cx="1791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https://video.link/w/b4jsb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152443" y="-48594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  <p:pic>
        <p:nvPicPr>
          <p:cNvPr id="1026" name="Picture 2" descr="165px-Flag_of_the_United_Kingd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0" y="2536090"/>
            <a:ext cx="831466" cy="58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05" y="2536090"/>
            <a:ext cx="1360701" cy="12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pop</a:t>
            </a:r>
          </a:p>
        </p:txBody>
      </p:sp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2"/>
          <a:stretch/>
        </p:blipFill>
        <p:spPr bwMode="auto">
          <a:xfrm>
            <a:off x="323138" y="215785"/>
            <a:ext cx="1347579" cy="1028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2485498" y="3407074"/>
            <a:ext cx="103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Belgique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86" name="Picture 2" descr="165px-Flag_of_Belgiu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41" y="2545798"/>
            <a:ext cx="900422" cy="64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26" y="2366617"/>
            <a:ext cx="1503321" cy="137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48" y="2767259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" b="15236"/>
          <a:stretch/>
        </p:blipFill>
        <p:spPr bwMode="auto">
          <a:xfrm rot="-180000">
            <a:off x="532211" y="1781241"/>
            <a:ext cx="1598453" cy="18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48" y="5831809"/>
            <a:ext cx="1476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33122" y="4917364"/>
            <a:ext cx="1933336" cy="144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96" y="5350157"/>
            <a:ext cx="15707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0" name="Picture 8" descr="165px-Flag_of_German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23" y="5492776"/>
            <a:ext cx="900000" cy="6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1" name="ZoneTexte 90"/>
          <p:cNvSpPr txBox="1"/>
          <p:nvPr/>
        </p:nvSpPr>
        <p:spPr>
          <a:xfrm>
            <a:off x="2291880" y="6261720"/>
            <a:ext cx="127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Allemagne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05" y="8791631"/>
            <a:ext cx="1504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b="25264"/>
          <a:stretch/>
        </p:blipFill>
        <p:spPr bwMode="auto">
          <a:xfrm rot="-180000">
            <a:off x="392434" y="7788297"/>
            <a:ext cx="1763917" cy="180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33" y="8459403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9" name="Picture 7" descr="drapeau-france-5075-c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74" y="8503994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1" name="ZoneTexte 110"/>
          <p:cNvSpPr txBox="1"/>
          <p:nvPr/>
        </p:nvSpPr>
        <p:spPr>
          <a:xfrm>
            <a:off x="2471574" y="9440856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94086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02456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2420315" y="1694374"/>
            <a:ext cx="2720632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Daniel BALAVOINE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Tous les cris les SOS (1985)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1" y="1648445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4093" y="1743399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896" y="1733704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481" y="1751391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310337" y="1717954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à coins arrondis 74"/>
          <p:cNvSpPr/>
          <p:nvPr/>
        </p:nvSpPr>
        <p:spPr>
          <a:xfrm>
            <a:off x="2167396" y="4597184"/>
            <a:ext cx="3126697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Nino FERRER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Mirza  (1965)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5" y="4626060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70077" y="4721014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8880" y="4711319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21465" y="4729006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86321" y="4695569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135327" y="7629003"/>
            <a:ext cx="3085463" cy="769238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Claude  NOUGARO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Armstrong (1967)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2" y="762963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48734" y="772459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597537" y="771489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00122" y="773258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64978" y="7699146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73" y="5469230"/>
            <a:ext cx="1228660" cy="14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52" y="8615128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5" name="Picture 7" descr="drapeau-france-5075-c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93" y="8659719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86218"/>
              </p:ext>
            </p:extLst>
          </p:nvPr>
        </p:nvGraphicFramePr>
        <p:xfrm>
          <a:off x="262122" y="3902491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" name="ZoneTexte 100"/>
          <p:cNvSpPr txBox="1"/>
          <p:nvPr/>
        </p:nvSpPr>
        <p:spPr>
          <a:xfrm rot="16200000">
            <a:off x="119384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552772" y="400160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986245" y="400160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04" name="ZoneTexte 103"/>
          <p:cNvSpPr txBox="1"/>
          <p:nvPr/>
        </p:nvSpPr>
        <p:spPr>
          <a:xfrm rot="16200000">
            <a:off x="1420993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1859343" y="400267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06" name="ZoneTexte 105"/>
          <p:cNvSpPr txBox="1"/>
          <p:nvPr/>
        </p:nvSpPr>
        <p:spPr>
          <a:xfrm rot="16200000">
            <a:off x="2293993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2738566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3179794" y="400160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09" name="ZoneTexte 108"/>
          <p:cNvSpPr txBox="1"/>
          <p:nvPr/>
        </p:nvSpPr>
        <p:spPr>
          <a:xfrm rot="16200000">
            <a:off x="3624120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10" name="ZoneTexte 109"/>
          <p:cNvSpPr txBox="1"/>
          <p:nvPr/>
        </p:nvSpPr>
        <p:spPr>
          <a:xfrm rot="16200000">
            <a:off x="4057854" y="400267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21" name="ZoneTexte 120"/>
          <p:cNvSpPr txBox="1"/>
          <p:nvPr/>
        </p:nvSpPr>
        <p:spPr>
          <a:xfrm rot="16200000">
            <a:off x="4504151" y="40064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46" name="Tableau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29802"/>
              </p:ext>
            </p:extLst>
          </p:nvPr>
        </p:nvGraphicFramePr>
        <p:xfrm>
          <a:off x="257716" y="6928634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7" name="ZoneTexte 146"/>
          <p:cNvSpPr txBox="1"/>
          <p:nvPr/>
        </p:nvSpPr>
        <p:spPr>
          <a:xfrm rot="16200000">
            <a:off x="114978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48" name="ZoneTexte 147"/>
          <p:cNvSpPr txBox="1"/>
          <p:nvPr/>
        </p:nvSpPr>
        <p:spPr>
          <a:xfrm rot="16200000">
            <a:off x="548366" y="70277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49" name="ZoneTexte 148"/>
          <p:cNvSpPr txBox="1"/>
          <p:nvPr/>
        </p:nvSpPr>
        <p:spPr>
          <a:xfrm rot="16200000">
            <a:off x="981839" y="70277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50" name="ZoneTexte 149"/>
          <p:cNvSpPr txBox="1"/>
          <p:nvPr/>
        </p:nvSpPr>
        <p:spPr>
          <a:xfrm rot="16200000">
            <a:off x="1416587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51" name="ZoneTexte 150"/>
          <p:cNvSpPr txBox="1"/>
          <p:nvPr/>
        </p:nvSpPr>
        <p:spPr>
          <a:xfrm rot="16200000">
            <a:off x="1854937" y="702881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52" name="ZoneTexte 151"/>
          <p:cNvSpPr txBox="1"/>
          <p:nvPr/>
        </p:nvSpPr>
        <p:spPr>
          <a:xfrm rot="16200000">
            <a:off x="2289587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53" name="ZoneTexte 152"/>
          <p:cNvSpPr txBox="1"/>
          <p:nvPr/>
        </p:nvSpPr>
        <p:spPr>
          <a:xfrm rot="16200000">
            <a:off x="2734160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54" name="ZoneTexte 153"/>
          <p:cNvSpPr txBox="1"/>
          <p:nvPr/>
        </p:nvSpPr>
        <p:spPr>
          <a:xfrm rot="16200000">
            <a:off x="3175388" y="702774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55" name="ZoneTexte 154"/>
          <p:cNvSpPr txBox="1"/>
          <p:nvPr/>
        </p:nvSpPr>
        <p:spPr>
          <a:xfrm rot="16200000">
            <a:off x="3619714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56" name="ZoneTexte 155"/>
          <p:cNvSpPr txBox="1"/>
          <p:nvPr/>
        </p:nvSpPr>
        <p:spPr>
          <a:xfrm rot="16200000">
            <a:off x="4053448" y="7028815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4499745" y="7032564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58" name="Tableau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32126"/>
              </p:ext>
            </p:extLst>
          </p:nvPr>
        </p:nvGraphicFramePr>
        <p:xfrm>
          <a:off x="315404" y="9987369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9" name="ZoneTexte 158"/>
          <p:cNvSpPr txBox="1"/>
          <p:nvPr/>
        </p:nvSpPr>
        <p:spPr>
          <a:xfrm rot="16200000">
            <a:off x="172666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60" name="ZoneTexte 159"/>
          <p:cNvSpPr txBox="1"/>
          <p:nvPr/>
        </p:nvSpPr>
        <p:spPr>
          <a:xfrm rot="16200000">
            <a:off x="606054" y="1008647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61" name="ZoneTexte 160"/>
          <p:cNvSpPr txBox="1"/>
          <p:nvPr/>
        </p:nvSpPr>
        <p:spPr>
          <a:xfrm rot="16200000">
            <a:off x="1039527" y="1008647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62" name="ZoneTexte 161"/>
          <p:cNvSpPr txBox="1"/>
          <p:nvPr/>
        </p:nvSpPr>
        <p:spPr>
          <a:xfrm rot="16200000">
            <a:off x="1474275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63" name="ZoneTexte 162"/>
          <p:cNvSpPr txBox="1"/>
          <p:nvPr/>
        </p:nvSpPr>
        <p:spPr>
          <a:xfrm rot="16200000">
            <a:off x="1912625" y="1008754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64" name="ZoneTexte 163"/>
          <p:cNvSpPr txBox="1"/>
          <p:nvPr/>
        </p:nvSpPr>
        <p:spPr>
          <a:xfrm rot="16200000">
            <a:off x="2347275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65" name="ZoneTexte 164"/>
          <p:cNvSpPr txBox="1"/>
          <p:nvPr/>
        </p:nvSpPr>
        <p:spPr>
          <a:xfrm rot="16200000">
            <a:off x="2791848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66" name="ZoneTexte 165"/>
          <p:cNvSpPr txBox="1"/>
          <p:nvPr/>
        </p:nvSpPr>
        <p:spPr>
          <a:xfrm rot="16200000">
            <a:off x="3233076" y="1008647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67" name="ZoneTexte 166"/>
          <p:cNvSpPr txBox="1"/>
          <p:nvPr/>
        </p:nvSpPr>
        <p:spPr>
          <a:xfrm rot="16200000">
            <a:off x="3677402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68" name="ZoneTexte 167"/>
          <p:cNvSpPr txBox="1"/>
          <p:nvPr/>
        </p:nvSpPr>
        <p:spPr>
          <a:xfrm rot="16200000">
            <a:off x="4111136" y="10087550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69" name="ZoneTexte 168"/>
          <p:cNvSpPr txBox="1"/>
          <p:nvPr/>
        </p:nvSpPr>
        <p:spPr>
          <a:xfrm rot="16200000">
            <a:off x="4557433" y="10091299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pic>
        <p:nvPicPr>
          <p:cNvPr id="17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35" y="5549323"/>
            <a:ext cx="993523" cy="62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ZoneTexte 170"/>
          <p:cNvSpPr txBox="1"/>
          <p:nvPr/>
        </p:nvSpPr>
        <p:spPr>
          <a:xfrm>
            <a:off x="8170425" y="6383697"/>
            <a:ext cx="136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Etats Unis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8002422" y="3371358"/>
            <a:ext cx="159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Royaume Uni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8281193" y="9596581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6395269" y="3389917"/>
            <a:ext cx="16389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https://video.link/w/Saarb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375609" y="6457513"/>
            <a:ext cx="16566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https://video.link/w/vJjsb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6289853" y="9477023"/>
            <a:ext cx="1791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https://video.link/w/XWZqb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152443" y="-48594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  <p:pic>
        <p:nvPicPr>
          <p:cNvPr id="1026" name="Picture 2" descr="165px-Flag_of_the_United_Kingd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0" y="2536090"/>
            <a:ext cx="831466" cy="58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05" y="2536090"/>
            <a:ext cx="1360701" cy="12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pop</a:t>
            </a:r>
          </a:p>
        </p:txBody>
      </p:sp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2"/>
          <a:stretch/>
        </p:blipFill>
        <p:spPr bwMode="auto">
          <a:xfrm>
            <a:off x="323138" y="215785"/>
            <a:ext cx="1347579" cy="1028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7965717" y="11719335"/>
            <a:ext cx="103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Belgique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86" name="Picture 2" descr="165px-Flag_of_Belgiu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60" y="10858059"/>
            <a:ext cx="900422" cy="64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45" y="10678878"/>
            <a:ext cx="1503321" cy="137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67" y="2767259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r="10751"/>
          <a:stretch/>
        </p:blipFill>
        <p:spPr bwMode="auto">
          <a:xfrm rot="-180000">
            <a:off x="382694" y="1892537"/>
            <a:ext cx="1886734" cy="165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79" y="2387203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9" name="Picture 7" descr="drapeau-france-5075-c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20" y="2431794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0" name="ZoneTexte 89"/>
          <p:cNvSpPr txBox="1"/>
          <p:nvPr/>
        </p:nvSpPr>
        <p:spPr>
          <a:xfrm>
            <a:off x="2541320" y="3368656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84" y="5752451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" descr="165px-Flag_of_Italy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64" y="5420575"/>
            <a:ext cx="971820" cy="64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8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9" y="5316725"/>
            <a:ext cx="1533148" cy="14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9" name="ZoneTexte 98"/>
          <p:cNvSpPr txBox="1"/>
          <p:nvPr/>
        </p:nvSpPr>
        <p:spPr>
          <a:xfrm>
            <a:off x="2478551" y="6233765"/>
            <a:ext cx="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Italie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2" name="AutoShape 6" descr="Nino Ferrer : des chansons qui vous mettent le regard dans le vide et des  papillons dans l'estomac"/>
          <p:cNvSpPr>
            <a:spLocks noChangeAspect="1" noChangeArrowheads="1"/>
          </p:cNvSpPr>
          <p:nvPr/>
        </p:nvSpPr>
        <p:spPr bwMode="auto">
          <a:xfrm>
            <a:off x="155575" y="-830263"/>
            <a:ext cx="25241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8" descr="Nino Ferrer : des chansons qui vous mettent le regard dans le vide et des  papillons dans l'estomac"/>
          <p:cNvSpPr>
            <a:spLocks noChangeAspect="1" noChangeArrowheads="1"/>
          </p:cNvSpPr>
          <p:nvPr/>
        </p:nvSpPr>
        <p:spPr bwMode="auto">
          <a:xfrm>
            <a:off x="307975" y="-677863"/>
            <a:ext cx="25241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0" descr="Nino Ferrer : des chansons qui vous mettent le regard dans le vide et des  papillons dans l'estomac"/>
          <p:cNvSpPr>
            <a:spLocks noChangeAspect="1" noChangeArrowheads="1"/>
          </p:cNvSpPr>
          <p:nvPr/>
        </p:nvSpPr>
        <p:spPr bwMode="auto">
          <a:xfrm>
            <a:off x="460375" y="-525463"/>
            <a:ext cx="25241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r="18743"/>
          <a:stretch/>
        </p:blipFill>
        <p:spPr bwMode="auto">
          <a:xfrm rot="-180000">
            <a:off x="445529" y="4805577"/>
            <a:ext cx="1755271" cy="17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84" y="8827509"/>
            <a:ext cx="1476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72608" y="7841562"/>
            <a:ext cx="1858427" cy="16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73" y="8379650"/>
            <a:ext cx="1512000" cy="13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" name="Picture 7" descr="drapeau-france-5075-c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14" y="8424241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3" name="ZoneTexte 112"/>
          <p:cNvSpPr txBox="1"/>
          <p:nvPr/>
        </p:nvSpPr>
        <p:spPr>
          <a:xfrm>
            <a:off x="2498614" y="9361103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45261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30818"/>
              </p:ext>
            </p:extLst>
          </p:nvPr>
        </p:nvGraphicFramePr>
        <p:xfrm>
          <a:off x="84336" y="1529532"/>
          <a:ext cx="7428267" cy="900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8267"/>
              </a:tblGrid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12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2188740" y="1683205"/>
            <a:ext cx="3081337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SAVOIE</a:t>
            </a: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Etoile des neiges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1" y="1648445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94093" y="1743399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42896" y="1733704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45481" y="1751391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96141" y="1726660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à coins arrondis 74"/>
          <p:cNvSpPr/>
          <p:nvPr/>
        </p:nvSpPr>
        <p:spPr>
          <a:xfrm>
            <a:off x="2277561" y="4656714"/>
            <a:ext cx="2919214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Percussions Brésiliennes</a:t>
            </a:r>
          </a:p>
          <a:p>
            <a:pPr algn="ctr"/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Batucada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5" y="4626060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70077" y="4721014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618880" y="4711319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21465" y="4729006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59896" y="4699670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374956" y="7691740"/>
            <a:ext cx="2720632" cy="579804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PAYS  BASQUE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Toledo" pitchFamily="2" charset="0"/>
              </a:rPr>
              <a:t>ARRAYA  :  </a:t>
            </a:r>
            <a:r>
              <a:rPr lang="fr-FR" sz="1800" b="1" dirty="0" err="1" smtClean="0">
                <a:solidFill>
                  <a:schemeClr val="tx1"/>
                </a:solidFill>
                <a:latin typeface="Toledo" pitchFamily="2" charset="0"/>
              </a:rPr>
              <a:t>Hegoak</a:t>
            </a:r>
            <a:endParaRPr lang="fr-FR" sz="1800" b="1" dirty="0">
              <a:solidFill>
                <a:schemeClr val="tx1"/>
              </a:solidFill>
              <a:latin typeface="Toledo" pitchFamily="2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2" y="7629637"/>
            <a:ext cx="2243147" cy="10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8" b="67207"/>
          <a:stretch/>
        </p:blipFill>
        <p:spPr bwMode="auto">
          <a:xfrm>
            <a:off x="5248734" y="7724591"/>
            <a:ext cx="753343" cy="7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 r="32878" b="67207"/>
          <a:stretch/>
        </p:blipFill>
        <p:spPr bwMode="auto">
          <a:xfrm>
            <a:off x="6597537" y="7714896"/>
            <a:ext cx="747707" cy="74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4" b="67207"/>
          <a:stretch/>
        </p:blipFill>
        <p:spPr bwMode="auto">
          <a:xfrm>
            <a:off x="5900122" y="7732583"/>
            <a:ext cx="793766" cy="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383">
            <a:off x="265398" y="7721951"/>
            <a:ext cx="2073689" cy="20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44842"/>
              </p:ext>
            </p:extLst>
          </p:nvPr>
        </p:nvGraphicFramePr>
        <p:xfrm>
          <a:off x="362272" y="3921147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ZoneTexte 82"/>
          <p:cNvSpPr txBox="1"/>
          <p:nvPr/>
        </p:nvSpPr>
        <p:spPr>
          <a:xfrm rot="16200000">
            <a:off x="219534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84" name="ZoneTexte 83"/>
          <p:cNvSpPr txBox="1"/>
          <p:nvPr/>
        </p:nvSpPr>
        <p:spPr>
          <a:xfrm rot="16200000">
            <a:off x="652922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1086395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86" name="ZoneTexte 85"/>
          <p:cNvSpPr txBox="1"/>
          <p:nvPr/>
        </p:nvSpPr>
        <p:spPr>
          <a:xfrm rot="16200000">
            <a:off x="152114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87" name="ZoneTexte 86"/>
          <p:cNvSpPr txBox="1"/>
          <p:nvPr/>
        </p:nvSpPr>
        <p:spPr>
          <a:xfrm rot="16200000">
            <a:off x="1959493" y="402132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88" name="ZoneTexte 87"/>
          <p:cNvSpPr txBox="1"/>
          <p:nvPr/>
        </p:nvSpPr>
        <p:spPr>
          <a:xfrm rot="16200000">
            <a:off x="2394143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89" name="ZoneTexte 88"/>
          <p:cNvSpPr txBox="1"/>
          <p:nvPr/>
        </p:nvSpPr>
        <p:spPr>
          <a:xfrm rot="16200000">
            <a:off x="2838716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3279944" y="402025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91" name="ZoneTexte 90"/>
          <p:cNvSpPr txBox="1"/>
          <p:nvPr/>
        </p:nvSpPr>
        <p:spPr>
          <a:xfrm rot="16200000">
            <a:off x="3724270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4158004" y="4021328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4604301" y="4025077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62663"/>
              </p:ext>
            </p:extLst>
          </p:nvPr>
        </p:nvGraphicFramePr>
        <p:xfrm>
          <a:off x="364715" y="6911211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" name="ZoneTexte 100"/>
          <p:cNvSpPr txBox="1"/>
          <p:nvPr/>
        </p:nvSpPr>
        <p:spPr>
          <a:xfrm rot="16200000">
            <a:off x="221977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655365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1088838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04" name="ZoneTexte 103"/>
          <p:cNvSpPr txBox="1"/>
          <p:nvPr/>
        </p:nvSpPr>
        <p:spPr>
          <a:xfrm rot="16200000">
            <a:off x="1523586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1961936" y="701139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06" name="ZoneTexte 105"/>
          <p:cNvSpPr txBox="1"/>
          <p:nvPr/>
        </p:nvSpPr>
        <p:spPr>
          <a:xfrm rot="16200000">
            <a:off x="2396586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2841159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3282387" y="701032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09" name="ZoneTexte 108"/>
          <p:cNvSpPr txBox="1"/>
          <p:nvPr/>
        </p:nvSpPr>
        <p:spPr>
          <a:xfrm rot="16200000">
            <a:off x="3726713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10" name="ZoneTexte 109"/>
          <p:cNvSpPr txBox="1"/>
          <p:nvPr/>
        </p:nvSpPr>
        <p:spPr>
          <a:xfrm rot="16200000">
            <a:off x="4160447" y="7011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21" name="ZoneTexte 120"/>
          <p:cNvSpPr txBox="1"/>
          <p:nvPr/>
        </p:nvSpPr>
        <p:spPr>
          <a:xfrm rot="16200000">
            <a:off x="4606744" y="7015141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graphicFrame>
        <p:nvGraphicFramePr>
          <p:cNvPr id="146" name="Tableau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4280"/>
              </p:ext>
            </p:extLst>
          </p:nvPr>
        </p:nvGraphicFramePr>
        <p:xfrm>
          <a:off x="362272" y="9955212"/>
          <a:ext cx="48131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  <a:gridCol w="4375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7" name="ZoneTexte 146"/>
          <p:cNvSpPr txBox="1"/>
          <p:nvPr/>
        </p:nvSpPr>
        <p:spPr>
          <a:xfrm rot="16200000">
            <a:off x="219534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1 500</a:t>
            </a:r>
            <a:endParaRPr lang="fr-FR" sz="800" dirty="0"/>
          </a:p>
        </p:txBody>
      </p:sp>
      <p:sp>
        <p:nvSpPr>
          <p:cNvPr id="148" name="ZoneTexte 147"/>
          <p:cNvSpPr txBox="1"/>
          <p:nvPr/>
        </p:nvSpPr>
        <p:spPr>
          <a:xfrm rot="16200000">
            <a:off x="652922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1 550</a:t>
            </a:r>
            <a:endParaRPr lang="fr-FR" sz="800" dirty="0"/>
          </a:p>
        </p:txBody>
      </p:sp>
      <p:sp>
        <p:nvSpPr>
          <p:cNvPr id="149" name="ZoneTexte 148"/>
          <p:cNvSpPr txBox="1"/>
          <p:nvPr/>
        </p:nvSpPr>
        <p:spPr>
          <a:xfrm rot="16200000">
            <a:off x="1086395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1 600</a:t>
            </a:r>
            <a:endParaRPr lang="fr-FR" sz="800" dirty="0"/>
          </a:p>
        </p:txBody>
      </p:sp>
      <p:sp>
        <p:nvSpPr>
          <p:cNvPr id="150" name="ZoneTexte 149"/>
          <p:cNvSpPr txBox="1"/>
          <p:nvPr/>
        </p:nvSpPr>
        <p:spPr>
          <a:xfrm rot="16200000">
            <a:off x="1521143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1 650</a:t>
            </a:r>
            <a:endParaRPr lang="fr-FR" sz="800" dirty="0"/>
          </a:p>
        </p:txBody>
      </p:sp>
      <p:sp>
        <p:nvSpPr>
          <p:cNvPr id="151" name="ZoneTexte 150"/>
          <p:cNvSpPr txBox="1"/>
          <p:nvPr/>
        </p:nvSpPr>
        <p:spPr>
          <a:xfrm rot="16200000">
            <a:off x="1959493" y="1005539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1 700</a:t>
            </a:r>
            <a:endParaRPr lang="fr-FR" sz="800" dirty="0"/>
          </a:p>
        </p:txBody>
      </p:sp>
      <p:sp>
        <p:nvSpPr>
          <p:cNvPr id="152" name="ZoneTexte 151"/>
          <p:cNvSpPr txBox="1"/>
          <p:nvPr/>
        </p:nvSpPr>
        <p:spPr>
          <a:xfrm rot="16200000">
            <a:off x="2394143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1 750</a:t>
            </a:r>
            <a:endParaRPr lang="fr-FR" sz="800" dirty="0"/>
          </a:p>
        </p:txBody>
      </p:sp>
      <p:sp>
        <p:nvSpPr>
          <p:cNvPr id="153" name="ZoneTexte 152"/>
          <p:cNvSpPr txBox="1"/>
          <p:nvPr/>
        </p:nvSpPr>
        <p:spPr>
          <a:xfrm rot="16200000">
            <a:off x="2838716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1 800</a:t>
            </a:r>
            <a:endParaRPr lang="fr-FR" sz="800" dirty="0"/>
          </a:p>
        </p:txBody>
      </p:sp>
      <p:sp>
        <p:nvSpPr>
          <p:cNvPr id="154" name="ZoneTexte 153"/>
          <p:cNvSpPr txBox="1"/>
          <p:nvPr/>
        </p:nvSpPr>
        <p:spPr>
          <a:xfrm rot="16200000">
            <a:off x="3279944" y="1005432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1 850</a:t>
            </a:r>
            <a:endParaRPr lang="fr-FR" sz="800" dirty="0"/>
          </a:p>
        </p:txBody>
      </p:sp>
      <p:sp>
        <p:nvSpPr>
          <p:cNvPr id="155" name="ZoneTexte 154"/>
          <p:cNvSpPr txBox="1"/>
          <p:nvPr/>
        </p:nvSpPr>
        <p:spPr>
          <a:xfrm rot="16200000">
            <a:off x="3724270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1 900</a:t>
            </a:r>
            <a:endParaRPr lang="fr-FR" sz="800" dirty="0"/>
          </a:p>
        </p:txBody>
      </p:sp>
      <p:sp>
        <p:nvSpPr>
          <p:cNvPr id="156" name="ZoneTexte 155"/>
          <p:cNvSpPr txBox="1"/>
          <p:nvPr/>
        </p:nvSpPr>
        <p:spPr>
          <a:xfrm rot="16200000">
            <a:off x="4158004" y="10055393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1 950</a:t>
            </a:r>
            <a:endParaRPr lang="fr-FR" sz="800" dirty="0"/>
          </a:p>
        </p:txBody>
      </p:sp>
      <p:sp>
        <p:nvSpPr>
          <p:cNvPr id="157" name="ZoneTexte 156"/>
          <p:cNvSpPr txBox="1"/>
          <p:nvPr/>
        </p:nvSpPr>
        <p:spPr>
          <a:xfrm rot="16200000">
            <a:off x="4604301" y="10059142"/>
            <a:ext cx="415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2 000</a:t>
            </a:r>
            <a:endParaRPr lang="fr-FR" sz="800" dirty="0"/>
          </a:p>
        </p:txBody>
      </p:sp>
      <p:sp>
        <p:nvSpPr>
          <p:cNvPr id="2" name="Rectangle 1"/>
          <p:cNvSpPr/>
          <p:nvPr/>
        </p:nvSpPr>
        <p:spPr>
          <a:xfrm>
            <a:off x="9046594" y="1619569"/>
            <a:ext cx="953516" cy="14400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44" y="1782840"/>
            <a:ext cx="123902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8655575" y="3161457"/>
            <a:ext cx="144000" cy="122765"/>
          </a:xfrm>
          <a:prstGeom prst="ellipse">
            <a:avLst/>
          </a:prstGeom>
          <a:solidFill>
            <a:srgbClr val="00B050"/>
          </a:solidFill>
          <a:ln w="635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05" y="1960987"/>
            <a:ext cx="1008000" cy="59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ZoneTexte 110"/>
          <p:cNvSpPr txBox="1"/>
          <p:nvPr/>
        </p:nvSpPr>
        <p:spPr>
          <a:xfrm>
            <a:off x="7787813" y="2725775"/>
            <a:ext cx="1177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Cap-Vert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74" y="4784106"/>
            <a:ext cx="123792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6" descr="1200px-Flag_of_Alger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95" y="4942971"/>
            <a:ext cx="1008000" cy="672000"/>
          </a:xfrm>
          <a:prstGeom prst="rect">
            <a:avLst/>
          </a:prstGeom>
          <a:noFill/>
          <a:ln w="9525" algn="in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2" name="ZoneTexte 111"/>
          <p:cNvSpPr txBox="1"/>
          <p:nvPr/>
        </p:nvSpPr>
        <p:spPr>
          <a:xfrm>
            <a:off x="7998597" y="5778993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Algérie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94" y="7918675"/>
            <a:ext cx="1439863" cy="132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50" name="Picture 10" descr="165px-Flag_of_Spai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38" y="9162959"/>
            <a:ext cx="813580" cy="54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3" name="ZoneTexte 112"/>
          <p:cNvSpPr txBox="1"/>
          <p:nvPr/>
        </p:nvSpPr>
        <p:spPr>
          <a:xfrm>
            <a:off x="2393297" y="9637612"/>
            <a:ext cx="1001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Espagne</a:t>
            </a:r>
            <a:endParaRPr lang="fr-FR" sz="1600" dirty="0">
              <a:latin typeface="Toled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6428908" y="3431431"/>
            <a:ext cx="1707946" cy="21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https://video.link/w/QYrsb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372892" y="6462655"/>
            <a:ext cx="1703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https://video.link/w/GZrsb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6355439" y="9497811"/>
            <a:ext cx="17185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/>
              <a:t>https://video.link/w/hcssb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144870" y="-77398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1980431" y="272667"/>
            <a:ext cx="3600400" cy="919833"/>
          </a:xfrm>
          <a:prstGeom prst="flowChartAlternateProcess">
            <a:avLst/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76200" dist="152400" dir="4200000" sx="101000" sy="101000" algn="tl" rotWithShape="0">
              <a:prstClr val="black">
                <a:alpha val="34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effectLst/>
                <a:latin typeface="Toledo" pitchFamily="2" charset="0"/>
                <a:cs typeface="Arial" pitchFamily="34" charset="0"/>
              </a:rPr>
              <a:t>Musiques du Monde</a:t>
            </a:r>
          </a:p>
        </p:txBody>
      </p:sp>
      <p:pic>
        <p:nvPicPr>
          <p:cNvPr id="115" name="Picture 9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7" y="-22293"/>
            <a:ext cx="605439" cy="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Image 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2" y="142595"/>
            <a:ext cx="1123651" cy="114918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7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2" y="193050"/>
            <a:ext cx="1213604" cy="1079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94" y="3562382"/>
            <a:ext cx="982523" cy="6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77" y="3447626"/>
            <a:ext cx="123901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ZoneTexte 119"/>
          <p:cNvSpPr txBox="1"/>
          <p:nvPr/>
        </p:nvSpPr>
        <p:spPr>
          <a:xfrm>
            <a:off x="7991992" y="4360414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Mali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2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76" y="6433004"/>
            <a:ext cx="1008000" cy="67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ZoneTexte 122"/>
          <p:cNvSpPr txBox="1"/>
          <p:nvPr/>
        </p:nvSpPr>
        <p:spPr>
          <a:xfrm>
            <a:off x="7897207" y="7314466"/>
            <a:ext cx="110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Equateur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124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099" y="6176387"/>
            <a:ext cx="1266641" cy="16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64" y="2775965"/>
            <a:ext cx="152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rapeau Savoyard | Savoie, Drapeau, Drapeau savoi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495783" y="1824250"/>
            <a:ext cx="1628842" cy="17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" descr="drapeau-france-5075-cm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4" y="2438432"/>
            <a:ext cx="936000" cy="9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7" name="ZoneTexte 126"/>
          <p:cNvSpPr txBox="1"/>
          <p:nvPr/>
        </p:nvSpPr>
        <p:spPr>
          <a:xfrm>
            <a:off x="2507714" y="3399801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80" y="5766884"/>
            <a:ext cx="15430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73" y="5278971"/>
            <a:ext cx="1116162" cy="148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9" name="Picture 7" descr="165px-Flag_of_Brazil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33" y="5423821"/>
            <a:ext cx="1029435" cy="7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8" name="ZoneTexte 127"/>
          <p:cNvSpPr txBox="1"/>
          <p:nvPr/>
        </p:nvSpPr>
        <p:spPr>
          <a:xfrm>
            <a:off x="2623790" y="6351418"/>
            <a:ext cx="91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Brésil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28" y="2291797"/>
            <a:ext cx="1549053" cy="153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r="6474"/>
          <a:stretch/>
        </p:blipFill>
        <p:spPr bwMode="auto">
          <a:xfrm rot="-180000">
            <a:off x="352344" y="4985879"/>
            <a:ext cx="1883908" cy="143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05" y="8810298"/>
            <a:ext cx="1533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Tourisme et Vacances au Pays Basqu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15" y="8309441"/>
            <a:ext cx="1510426" cy="15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7" descr="drapeau-france-5075-cm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09" y="8154634"/>
            <a:ext cx="806008" cy="8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0" name="ZoneTexte 129"/>
          <p:cNvSpPr txBox="1"/>
          <p:nvPr/>
        </p:nvSpPr>
        <p:spPr>
          <a:xfrm>
            <a:off x="2447055" y="8770738"/>
            <a:ext cx="890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oledo" pitchFamily="2" charset="0"/>
              </a:rPr>
              <a:t>France</a:t>
            </a:r>
            <a:endParaRPr lang="fr-FR" sz="1600" dirty="0">
              <a:latin typeface="Toledo" pitchFamily="2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0366" r="2899" b="9178"/>
          <a:stretch/>
        </p:blipFill>
        <p:spPr bwMode="auto">
          <a:xfrm rot="-180000">
            <a:off x="294039" y="8031934"/>
            <a:ext cx="1954402" cy="124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ZoneTexte 130"/>
          <p:cNvSpPr txBox="1"/>
          <p:nvPr/>
        </p:nvSpPr>
        <p:spPr>
          <a:xfrm>
            <a:off x="-37092" y="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http://www.loustics.eu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663395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1061</Words>
  <Application>Microsoft Office PowerPoint</Application>
  <PresentationFormat>Personnalisé</PresentationFormat>
  <Paragraphs>495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NB</cp:lastModifiedBy>
  <cp:revision>115</cp:revision>
  <dcterms:created xsi:type="dcterms:W3CDTF">2014-09-21T18:18:50Z</dcterms:created>
  <dcterms:modified xsi:type="dcterms:W3CDTF">2020-10-28T16:54:23Z</dcterms:modified>
</cp:coreProperties>
</file>