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</p:sldIdLst>
  <p:sldSz cx="7561263" cy="10693400"/>
  <p:notesSz cx="6858000" cy="9945688"/>
  <p:defaultTextStyle>
    <a:defPPr>
      <a:defRPr lang="fr-F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 autoAdjust="0"/>
    <p:restoredTop sz="94660"/>
  </p:normalViewPr>
  <p:slideViewPr>
    <p:cSldViewPr>
      <p:cViewPr>
        <p:scale>
          <a:sx n="70" d="100"/>
          <a:sy n="70" d="100"/>
        </p:scale>
        <p:origin x="-3570" y="-126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8EEA-646E-4C56-9B4A-8FBE033537D5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114E-3AEF-4BFC-A0E1-0D43E4AEF0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00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8EEA-646E-4C56-9B4A-8FBE033537D5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114E-3AEF-4BFC-A0E1-0D43E4AEF0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603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111436" y="571801"/>
            <a:ext cx="1275964" cy="1216374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83548" y="571801"/>
            <a:ext cx="3701869" cy="1216374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8EEA-646E-4C56-9B4A-8FBE033537D5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114E-3AEF-4BFC-A0E1-0D43E4AEF0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605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8EEA-646E-4C56-9B4A-8FBE033537D5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114E-3AEF-4BFC-A0E1-0D43E4AEF0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52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288" y="6871500"/>
            <a:ext cx="6427074" cy="212382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288" y="4532321"/>
            <a:ext cx="6427074" cy="2339180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8EEA-646E-4C56-9B4A-8FBE033537D5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114E-3AEF-4BFC-A0E1-0D43E4AEF0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56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83548" y="3326836"/>
            <a:ext cx="2488916" cy="940870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898485" y="3326836"/>
            <a:ext cx="2488916" cy="940870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8EEA-646E-4C56-9B4A-8FBE033537D5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114E-3AEF-4BFC-A0E1-0D43E4AEF0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083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4" y="2393639"/>
            <a:ext cx="3340871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064" y="3391194"/>
            <a:ext cx="3340871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8EEA-646E-4C56-9B4A-8FBE033537D5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114E-3AEF-4BFC-A0E1-0D43E4AEF0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9006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8EEA-646E-4C56-9B4A-8FBE033537D5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114E-3AEF-4BFC-A0E1-0D43E4AEF0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01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8EEA-646E-4C56-9B4A-8FBE033537D5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114E-3AEF-4BFC-A0E1-0D43E4AEF0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02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4" cy="18119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244" y="425757"/>
            <a:ext cx="4226957" cy="912652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4" cy="731458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8EEA-646E-4C56-9B4A-8FBE033537D5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114E-3AEF-4BFC-A0E1-0D43E4AEF0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7894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060" y="7485381"/>
            <a:ext cx="4536758" cy="88369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060" y="8369073"/>
            <a:ext cx="4536758" cy="125498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8EEA-646E-4C56-9B4A-8FBE033537D5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114E-3AEF-4BFC-A0E1-0D43E4AEF0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803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49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C8EEA-646E-4C56-9B4A-8FBE033537D5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B114E-3AEF-4BFC-A0E1-0D43E4AEF0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75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30890" y="119220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latin typeface="BlackChancery" pitchFamily="2" charset="0"/>
              </a:rPr>
              <a:t>Journal de bord</a:t>
            </a:r>
          </a:p>
          <a:p>
            <a:pPr algn="ctr"/>
            <a:r>
              <a:rPr lang="fr-FR" sz="1600" dirty="0" smtClean="0">
                <a:latin typeface="BlackChancery" pitchFamily="2" charset="0"/>
              </a:rPr>
              <a:t>Semaine 1</a:t>
            </a:r>
            <a:endParaRPr lang="fr-FR" sz="1600" dirty="0">
              <a:latin typeface="BlackChancery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081" t="-8006" r="-9666" b="-25047"/>
          <a:stretch/>
        </p:blipFill>
        <p:spPr bwMode="auto">
          <a:xfrm>
            <a:off x="-471488" y="67815"/>
            <a:ext cx="2591281" cy="117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47583"/>
              </p:ext>
            </p:extLst>
          </p:nvPr>
        </p:nvGraphicFramePr>
        <p:xfrm>
          <a:off x="108223" y="1136449"/>
          <a:ext cx="734481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4816"/>
              </a:tblGrid>
              <a:tr h="2160000">
                <a:tc>
                  <a:txBody>
                    <a:bodyPr/>
                    <a:lstStyle/>
                    <a:p>
                      <a:r>
                        <a:rPr lang="fr-FR" sz="140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Dimanche 8 novembre – J</a:t>
                      </a:r>
                      <a:r>
                        <a:rPr lang="fr-FR" sz="1400" u="sng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</a:t>
                      </a:r>
                    </a:p>
                    <a:p>
                      <a:endParaRPr lang="fr-FR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skipper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parte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la c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rse sur la m</a:t>
                      </a:r>
                      <a:r>
                        <a:rPr lang="fr-FR" sz="1400" b="0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av</a:t>
                      </a:r>
                      <a:r>
                        <a:rPr lang="fr-FR" sz="1400" b="0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fr-FR" sz="1400" b="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navire appelé IMOCA.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y a 33 hommes et dames. Ils 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brasse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les pro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il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parte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à l’av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ture.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dépar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est prévu à 13h02. La météo n’est pa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trè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bonne alor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skipper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parte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à 14h20.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Louis Burton par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tro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vite alors il a une pénalité.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187" y="2223484"/>
            <a:ext cx="1613725" cy="10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876897"/>
              </p:ext>
            </p:extLst>
          </p:nvPr>
        </p:nvGraphicFramePr>
        <p:xfrm>
          <a:off x="108223" y="3402484"/>
          <a:ext cx="7344816" cy="23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4816"/>
              </a:tblGrid>
              <a:tr h="2340000">
                <a:tc>
                  <a:txBody>
                    <a:bodyPr/>
                    <a:lstStyle/>
                    <a:p>
                      <a:r>
                        <a:rPr lang="fr-FR" sz="140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 9 novembre – J</a:t>
                      </a:r>
                      <a:r>
                        <a:rPr lang="fr-FR" sz="1400" u="sng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</a:t>
                      </a:r>
                    </a:p>
                    <a:p>
                      <a:endParaRPr lang="fr-FR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première nui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été rapide av</a:t>
                      </a:r>
                      <a:r>
                        <a:rPr lang="fr-FR" sz="1400" b="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 du v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 Fabrice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Amadéo a dû repartir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arrière pour </a:t>
                      </a:r>
                      <a:r>
                        <a:rPr lang="fr-FR" sz="14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répar</a:t>
                      </a:r>
                      <a:r>
                        <a:rPr lang="fr-FR" sz="1400" b="1" u="none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une panne. La flotte a p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rsuivi sa r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 v</a:t>
                      </a:r>
                      <a:r>
                        <a:rPr lang="fr-FR" sz="1400" b="0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 à la re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fr-FR" sz="1400" b="0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du v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repartir v</a:t>
                      </a:r>
                      <a:r>
                        <a:rPr lang="fr-FR" sz="1400" b="0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 sud.  Les écar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disse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 les skipper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Sam Davies di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 la nui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été sportive av</a:t>
                      </a:r>
                      <a:r>
                        <a:rPr lang="fr-FR" sz="1400" b="0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 la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Météo  p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rt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elle a pu se p</a:t>
                      </a:r>
                      <a:r>
                        <a:rPr lang="fr-FR" sz="1400" b="0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</a:t>
                      </a:r>
                      <a:r>
                        <a:rPr lang="fr-FR" sz="1400" b="0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ttre des si</a:t>
                      </a:r>
                      <a:r>
                        <a:rPr lang="fr-FR" sz="1400" b="0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909" y="4620418"/>
            <a:ext cx="1602787" cy="99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90265"/>
              </p:ext>
            </p:extLst>
          </p:nvPr>
        </p:nvGraphicFramePr>
        <p:xfrm>
          <a:off x="108223" y="5850756"/>
          <a:ext cx="734481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4816"/>
              </a:tblGrid>
              <a:tr h="2160000">
                <a:tc>
                  <a:txBody>
                    <a:bodyPr/>
                    <a:lstStyle/>
                    <a:p>
                      <a:r>
                        <a:rPr lang="fr-FR" sz="140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</a:t>
                      </a:r>
                      <a:r>
                        <a:rPr lang="fr-FR" sz="1400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</a:t>
                      </a:r>
                      <a:r>
                        <a:rPr lang="fr-FR" sz="140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novembre – J</a:t>
                      </a:r>
                      <a:r>
                        <a:rPr lang="fr-FR" sz="1400" u="sng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fr-FR" sz="1400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</a:t>
                      </a:r>
                      <a:endParaRPr lang="fr-FR" sz="1400" u="sng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nui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été rude. 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skipper a mal dormi. D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 navire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pê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se trouve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sur la r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te. Le flotte se prépare à la </a:t>
                      </a:r>
                      <a:r>
                        <a:rPr lang="fr-FR" sz="14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dépressi</a:t>
                      </a:r>
                      <a:r>
                        <a:rPr lang="fr-FR" sz="1400" b="1" u="none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qui arrive. Des skippers p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</a:t>
                      </a:r>
                      <a:r>
                        <a:rPr lang="fr-FR" sz="1400" b="1" u="none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à côté. La </a:t>
                      </a:r>
                      <a:r>
                        <a:rPr lang="fr-FR" sz="14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dépressi</a:t>
                      </a:r>
                      <a:r>
                        <a:rPr lang="fr-FR" sz="1400" b="1" u="none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s’app</a:t>
                      </a:r>
                      <a:r>
                        <a:rPr lang="fr-FR" sz="1400" b="0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lle Theta et va devenir une </a:t>
                      </a:r>
                      <a:r>
                        <a:rPr lang="fr-FR" sz="14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dépressi</a:t>
                      </a:r>
                      <a:r>
                        <a:rPr lang="fr-FR" sz="1400" b="1" u="none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 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tropicale.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skipper p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à sa r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 p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</a:t>
                      </a:r>
                      <a:r>
                        <a:rPr lang="fr-FR" sz="14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</a:t>
                      </a:r>
                      <a:r>
                        <a:rPr lang="fr-FR" sz="1400" b="1" u="none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à côté de la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dépressi</a:t>
                      </a:r>
                      <a:r>
                        <a:rPr lang="fr-FR" sz="1400" b="1" u="none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Theta. </a:t>
                      </a:r>
                      <a:endParaRPr lang="fr-FR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978724"/>
              </p:ext>
            </p:extLst>
          </p:nvPr>
        </p:nvGraphicFramePr>
        <p:xfrm>
          <a:off x="108223" y="8155012"/>
          <a:ext cx="734481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4816"/>
              </a:tblGrid>
              <a:tr h="2160000">
                <a:tc>
                  <a:txBody>
                    <a:bodyPr/>
                    <a:lstStyle/>
                    <a:p>
                      <a:r>
                        <a:rPr lang="fr-FR" sz="140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  11  novembre – J</a:t>
                      </a:r>
                      <a:r>
                        <a:rPr lang="fr-FR" sz="1400" u="sng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fr-FR" sz="1400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 </a:t>
                      </a:r>
                      <a:endParaRPr lang="fr-FR" sz="1400" u="sng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répi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  <a:r>
                        <a:rPr lang="fr-FR" sz="1400" b="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tte nui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Les skipper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à l’</a:t>
                      </a:r>
                      <a:r>
                        <a:rPr lang="fr-FR" sz="1400" b="1" u="none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passe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 une météo trè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rude av</a:t>
                      </a:r>
                      <a:r>
                        <a:rPr lang="fr-FR" sz="1400" b="0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 de forte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rafale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v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Les skipper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passé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 le sud mène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c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rse.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Fabrice Amadéo a repri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r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 alor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 Jérémie Beyou va repartir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fr-FR" sz="1400" b="0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 por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 il a cassé le safr</a:t>
                      </a:r>
                      <a:r>
                        <a:rPr lang="fr-FR" sz="1400" b="1" u="none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Aprè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traversé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des gro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les skipper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espère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 repo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mérité.</a:t>
                      </a:r>
                      <a:endParaRPr lang="fr-FR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312" y="7002884"/>
            <a:ext cx="1436384" cy="89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149" y="9091116"/>
            <a:ext cx="1425548" cy="88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277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519801"/>
              </p:ext>
            </p:extLst>
          </p:nvPr>
        </p:nvGraphicFramePr>
        <p:xfrm>
          <a:off x="108223" y="2754412"/>
          <a:ext cx="734481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4816"/>
              </a:tblGrid>
              <a:tr h="2160000">
                <a:tc>
                  <a:txBody>
                    <a:bodyPr/>
                    <a:lstStyle/>
                    <a:p>
                      <a:r>
                        <a:rPr lang="fr-FR" sz="140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Vendredi  13   novembre – J</a:t>
                      </a:r>
                      <a:r>
                        <a:rPr lang="fr-FR" sz="1400" u="sng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6</a:t>
                      </a:r>
                    </a:p>
                    <a:p>
                      <a:endParaRPr lang="fr-FR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vit</a:t>
                      </a:r>
                      <a:r>
                        <a:rPr lang="fr-FR" sz="1400" b="0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sse s’accélère 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tête de c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rse. La première partie de la flotte est 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de Theta et s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déjà les s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ffle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la grosse dépr</a:t>
                      </a:r>
                      <a:r>
                        <a:rPr lang="fr-FR" sz="1400" b="0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ssi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tropicale. Nicolas </a:t>
                      </a:r>
                      <a:r>
                        <a:rPr lang="fr-FR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Troussel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qu’il arrive à des vit</a:t>
                      </a:r>
                      <a:r>
                        <a:rPr lang="fr-FR" sz="1400" b="0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sse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très rapide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Plu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les navire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arrive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</a:t>
                      </a:r>
                      <a:r>
                        <a:rPr lang="fr-FR" sz="1400" b="0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 sud,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 v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 gr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dir. Il suffira surem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se décal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</a:t>
                      </a:r>
                      <a:r>
                        <a:rPr lang="fr-FR" sz="1400" b="0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 sud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évit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des v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tro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fort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fr-FR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471410"/>
              </p:ext>
            </p:extLst>
          </p:nvPr>
        </p:nvGraphicFramePr>
        <p:xfrm>
          <a:off x="108223" y="5058668"/>
          <a:ext cx="734481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4816"/>
              </a:tblGrid>
              <a:tr h="2160000">
                <a:tc>
                  <a:txBody>
                    <a:bodyPr/>
                    <a:lstStyle/>
                    <a:p>
                      <a:r>
                        <a:rPr lang="fr-FR" sz="140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Samedi  14  novembre – J</a:t>
                      </a:r>
                      <a:r>
                        <a:rPr lang="fr-FR" sz="1400" u="sng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7</a:t>
                      </a:r>
                    </a:p>
                    <a:p>
                      <a:endParaRPr lang="fr-FR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flotte se c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 en d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partie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Les écart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disse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Clarisse </a:t>
                      </a:r>
                      <a:r>
                        <a:rPr lang="fr-FR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Cremer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qui a s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ff</a:t>
                      </a:r>
                      <a:r>
                        <a:rPr lang="fr-FR" sz="1400" b="0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des v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passé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t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s’occup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l’ IMOCA et p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pr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dre du repo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 Davies  di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la m</a:t>
                      </a:r>
                      <a:r>
                        <a:rPr lang="fr-FR" sz="1400" b="0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est 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core forte et q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c’est dur de tr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bonne allure p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ne pa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all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tro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vite et se pl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les vag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Elle a hâte q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le v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 calme p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dormir un mom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fr-FR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644699"/>
              </p:ext>
            </p:extLst>
          </p:nvPr>
        </p:nvGraphicFramePr>
        <p:xfrm>
          <a:off x="108223" y="378148"/>
          <a:ext cx="734481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4816"/>
              </a:tblGrid>
              <a:tr h="2160000">
                <a:tc>
                  <a:txBody>
                    <a:bodyPr/>
                    <a:lstStyle/>
                    <a:p>
                      <a:r>
                        <a:rPr lang="fr-FR" sz="140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Jeudi</a:t>
                      </a:r>
                      <a:r>
                        <a:rPr lang="fr-FR" sz="1400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12  </a:t>
                      </a:r>
                      <a:r>
                        <a:rPr lang="fr-FR" sz="140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novembre – J</a:t>
                      </a:r>
                      <a:r>
                        <a:rPr lang="fr-FR" sz="1400" u="sng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fr-FR" sz="1400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</a:t>
                      </a:r>
                    </a:p>
                    <a:p>
                      <a:endParaRPr lang="fr-FR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Aprè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une nui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plu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calme,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dépressi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tropicale Theta appro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et les skipper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 prépare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skipper est parti v</a:t>
                      </a:r>
                      <a:r>
                        <a:rPr lang="fr-FR" sz="1400" b="0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 nor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ou v</a:t>
                      </a:r>
                      <a:r>
                        <a:rPr lang="fr-FR" sz="1400" b="0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 sud p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rt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flotte se regr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pera progressivem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Alex Thomson sur Hugo Boss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 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tête de la c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rse et av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 vite av</a:t>
                      </a:r>
                      <a:r>
                        <a:rPr lang="fr-FR" sz="1400" b="0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 du v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favorable. </a:t>
                      </a:r>
                      <a:endParaRPr lang="fr-FR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52" name="Picture 4" descr="https://www.vendeeglobe.org/medias/05/22/52285/image-c-520-3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187" y="1458268"/>
            <a:ext cx="1584000" cy="98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vendeeglobe.org/medias/05/23/52355/image-c-520-3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141" y="3906540"/>
            <a:ext cx="1559999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vendeeglobe.org/medias/05/07/50722/image-c-520-3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187" y="6210796"/>
            <a:ext cx="1548000" cy="96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013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30890" y="119220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latin typeface="BlackChancery" pitchFamily="2" charset="0"/>
              </a:rPr>
              <a:t>Journal de bord</a:t>
            </a:r>
          </a:p>
          <a:p>
            <a:pPr algn="ctr"/>
            <a:r>
              <a:rPr lang="fr-FR" sz="1600" dirty="0" smtClean="0">
                <a:latin typeface="BlackChancery" pitchFamily="2" charset="0"/>
              </a:rPr>
              <a:t>Semaine  …..</a:t>
            </a:r>
            <a:endParaRPr lang="fr-FR" sz="1600" dirty="0">
              <a:latin typeface="BlackChancery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081" t="-8006" r="-9666" b="-25047"/>
          <a:stretch/>
        </p:blipFill>
        <p:spPr bwMode="auto">
          <a:xfrm>
            <a:off x="-471488" y="67815"/>
            <a:ext cx="2591281" cy="117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346861"/>
              </p:ext>
            </p:extLst>
          </p:nvPr>
        </p:nvGraphicFramePr>
        <p:xfrm>
          <a:off x="108223" y="1136449"/>
          <a:ext cx="734481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4816"/>
              </a:tblGrid>
              <a:tr h="2160000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Dimanche  15  novembre – J</a:t>
                      </a:r>
                      <a:r>
                        <a:rPr lang="fr-FR" sz="1400" u="sng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8</a:t>
                      </a:r>
                    </a:p>
                    <a:p>
                      <a:endParaRPr lang="fr-FR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Aprè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une météo rude,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les skipper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tête tr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répi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</a:t>
                      </a:r>
                      <a:r>
                        <a:rPr lang="fr-FR" sz="1400" b="0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 du joli t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une m</a:t>
                      </a:r>
                      <a:r>
                        <a:rPr lang="fr-FR" sz="1400" b="0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plu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clém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te. 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tête de c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rse, Thomson accélère p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rsuivi de prè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Il n’y a pa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grosse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difficulté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à venir, la r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 va être dir</a:t>
                      </a:r>
                      <a:r>
                        <a:rPr lang="fr-FR" sz="1400" b="0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cte v</a:t>
                      </a:r>
                      <a:r>
                        <a:rPr lang="fr-FR" sz="1400" b="0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 le po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 » </a:t>
                      </a:r>
                      <a:r>
                        <a:rPr lang="fr-FR" sz="1400" b="0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xpliq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Thoma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Ruy</a:t>
                      </a:r>
                      <a:r>
                        <a:rPr lang="fr-FR" sz="1400" b="1" baseline="0" dirty="0" err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La m</a:t>
                      </a:r>
                      <a:r>
                        <a:rPr lang="fr-FR" sz="1400" b="0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est calme et l’IMOCA glisse.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skipp</a:t>
                      </a:r>
                      <a:r>
                        <a:rPr lang="fr-FR" sz="14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devra juste gard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une vit</a:t>
                      </a:r>
                      <a:r>
                        <a:rPr lang="fr-FR" sz="1400" b="0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sse de plus de 20 n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œu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fr-FR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113761"/>
              </p:ext>
            </p:extLst>
          </p:nvPr>
        </p:nvGraphicFramePr>
        <p:xfrm>
          <a:off x="108223" y="3402484"/>
          <a:ext cx="7344816" cy="23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4816"/>
              </a:tblGrid>
              <a:tr h="2340000">
                <a:tc>
                  <a:txBody>
                    <a:bodyPr/>
                    <a:lstStyle/>
                    <a:p>
                      <a:endParaRPr lang="fr-FR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209886"/>
              </p:ext>
            </p:extLst>
          </p:nvPr>
        </p:nvGraphicFramePr>
        <p:xfrm>
          <a:off x="108223" y="5850756"/>
          <a:ext cx="734481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4816"/>
              </a:tblGrid>
              <a:tr h="2160000">
                <a:tc>
                  <a:txBody>
                    <a:bodyPr/>
                    <a:lstStyle/>
                    <a:p>
                      <a:endParaRPr lang="fr-FR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910620"/>
              </p:ext>
            </p:extLst>
          </p:nvPr>
        </p:nvGraphicFramePr>
        <p:xfrm>
          <a:off x="108223" y="8155012"/>
          <a:ext cx="734481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4816"/>
              </a:tblGrid>
              <a:tr h="2160000">
                <a:tc>
                  <a:txBody>
                    <a:bodyPr/>
                    <a:lstStyle/>
                    <a:p>
                      <a:endParaRPr lang="fr-FR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863" y="2264479"/>
            <a:ext cx="1475988" cy="98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362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512238"/>
              </p:ext>
            </p:extLst>
          </p:nvPr>
        </p:nvGraphicFramePr>
        <p:xfrm>
          <a:off x="108223" y="2682404"/>
          <a:ext cx="7344816" cy="23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4816"/>
              </a:tblGrid>
              <a:tr h="2340000">
                <a:tc>
                  <a:txBody>
                    <a:bodyPr/>
                    <a:lstStyle/>
                    <a:p>
                      <a:endParaRPr lang="fr-FR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08912"/>
              </p:ext>
            </p:extLst>
          </p:nvPr>
        </p:nvGraphicFramePr>
        <p:xfrm>
          <a:off x="108223" y="5202684"/>
          <a:ext cx="7344816" cy="23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4816"/>
              </a:tblGrid>
              <a:tr h="2340000">
                <a:tc>
                  <a:txBody>
                    <a:bodyPr/>
                    <a:lstStyle/>
                    <a:p>
                      <a:endParaRPr lang="fr-FR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472302"/>
              </p:ext>
            </p:extLst>
          </p:nvPr>
        </p:nvGraphicFramePr>
        <p:xfrm>
          <a:off x="108223" y="162124"/>
          <a:ext cx="7344816" cy="23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4816"/>
              </a:tblGrid>
              <a:tr h="2340000">
                <a:tc>
                  <a:txBody>
                    <a:bodyPr/>
                    <a:lstStyle/>
                    <a:p>
                      <a:endParaRPr lang="fr-FR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649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396633"/>
              </p:ext>
            </p:extLst>
          </p:nvPr>
        </p:nvGraphicFramePr>
        <p:xfrm>
          <a:off x="180231" y="162124"/>
          <a:ext cx="7272808" cy="23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2808"/>
              </a:tblGrid>
              <a:tr h="2340000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  16  novembre – J</a:t>
                      </a:r>
                      <a:r>
                        <a:rPr lang="fr-FR" sz="1400" u="sng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9</a:t>
                      </a:r>
                    </a:p>
                    <a:p>
                      <a:endParaRPr lang="fr-FR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flotte p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rsui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 r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 v</a:t>
                      </a:r>
                      <a:r>
                        <a:rPr lang="fr-FR" sz="1400" b="0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 sud. Les navire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tête s’appro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Po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r, un mom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red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té par les skipper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Maxime Sorel a tapé un OFNI alor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Jérémie B</a:t>
                      </a:r>
                      <a:r>
                        <a:rPr lang="fr-FR" sz="1400" b="0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lui, repartira  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rse mardi.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 Davies, de s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côté, di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s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IMOCA progr</a:t>
                      </a:r>
                      <a:r>
                        <a:rPr lang="fr-FR" sz="1400" b="0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sse s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problème. Elle 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même profité p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se c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les chev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815" y="1314251"/>
            <a:ext cx="1821576" cy="110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666952"/>
              </p:ext>
            </p:extLst>
          </p:nvPr>
        </p:nvGraphicFramePr>
        <p:xfrm>
          <a:off x="143912" y="2754412"/>
          <a:ext cx="7272808" cy="23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2808"/>
              </a:tblGrid>
              <a:tr h="2340000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  16  novembre – J</a:t>
                      </a:r>
                      <a:r>
                        <a:rPr lang="fr-FR" sz="1400" u="sng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9</a:t>
                      </a:r>
                    </a:p>
                    <a:p>
                      <a:endParaRPr lang="fr-FR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flotte p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rsui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 r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 v</a:t>
                      </a:r>
                      <a:r>
                        <a:rPr lang="fr-FR" sz="1400" b="0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 sud. Les navire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tête s’appro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Po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r, un mom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red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té par les skipper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Maxime Sorel a tapé un OFNI alor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Jérémie B</a:t>
                      </a:r>
                      <a:r>
                        <a:rPr lang="fr-FR" sz="1400" b="0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lui, repartira  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rse mardi.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 Davies, de s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côté, di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s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IMOCA progr</a:t>
                      </a:r>
                      <a:r>
                        <a:rPr lang="fr-FR" sz="1400" b="0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sse s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problème. Elle 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même profité p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se c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les chev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496" y="3906539"/>
            <a:ext cx="1821576" cy="110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158424"/>
              </p:ext>
            </p:extLst>
          </p:nvPr>
        </p:nvGraphicFramePr>
        <p:xfrm>
          <a:off x="123818" y="5274692"/>
          <a:ext cx="7272808" cy="23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2808"/>
              </a:tblGrid>
              <a:tr h="2340000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  16  novembre – J</a:t>
                      </a:r>
                      <a:r>
                        <a:rPr lang="fr-FR" sz="1400" u="sng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9</a:t>
                      </a:r>
                    </a:p>
                    <a:p>
                      <a:endParaRPr lang="fr-FR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flotte p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rsui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 r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 v</a:t>
                      </a:r>
                      <a:r>
                        <a:rPr lang="fr-FR" sz="1400" b="0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 sud. Les navire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tête s’appro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Po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r, un mom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red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té par les skipper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Maxime Sorel a tapé un OFNI alor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Jérémie B</a:t>
                      </a:r>
                      <a:r>
                        <a:rPr lang="fr-FR" sz="1400" b="0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lui, repartira  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rse mardi.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 Davies, de s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côté, di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s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IMOCA progr</a:t>
                      </a:r>
                      <a:r>
                        <a:rPr lang="fr-FR" sz="1400" b="0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sse s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problème. Elle 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même profité p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se c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les chev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402" y="6426819"/>
            <a:ext cx="1821576" cy="110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591124"/>
              </p:ext>
            </p:extLst>
          </p:nvPr>
        </p:nvGraphicFramePr>
        <p:xfrm>
          <a:off x="87499" y="7866980"/>
          <a:ext cx="7272808" cy="23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2808"/>
              </a:tblGrid>
              <a:tr h="2340000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  16  novembre – J</a:t>
                      </a:r>
                      <a:r>
                        <a:rPr lang="fr-FR" sz="1400" u="sng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9</a:t>
                      </a:r>
                    </a:p>
                    <a:p>
                      <a:endParaRPr lang="fr-FR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flotte p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rsui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 r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 v</a:t>
                      </a:r>
                      <a:r>
                        <a:rPr lang="fr-FR" sz="1400" b="0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 sud. Les navire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tête s’appro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Po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r, un mom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red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té par les skipper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Maxime Sorel a tapé un OFNI alor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Jérémie B</a:t>
                      </a:r>
                      <a:r>
                        <a:rPr lang="fr-FR" sz="1400" b="0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lui, repartira  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rse mardi.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 Davies, de s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côté, di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s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IMOCA progr</a:t>
                      </a:r>
                      <a:r>
                        <a:rPr lang="fr-FR" sz="1400" b="0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sse s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problème. Elle 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même profité p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se c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les chev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083" y="9019107"/>
            <a:ext cx="1821576" cy="110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025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656428"/>
              </p:ext>
            </p:extLst>
          </p:nvPr>
        </p:nvGraphicFramePr>
        <p:xfrm>
          <a:off x="180231" y="162124"/>
          <a:ext cx="7272808" cy="23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2808"/>
              </a:tblGrid>
              <a:tr h="2340000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  17  novembre – J</a:t>
                      </a:r>
                      <a:r>
                        <a:rPr lang="fr-FR" sz="1400" u="sng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10</a:t>
                      </a:r>
                    </a:p>
                    <a:p>
                      <a:endParaRPr lang="fr-FR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Trè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triste, Nicolas </a:t>
                      </a:r>
                      <a:r>
                        <a:rPr lang="fr-FR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Troussel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ab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donne la c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rse. Il a perdu s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mâ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Jérémie Beyou, lui, a réussi à repartir aprè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 test des v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s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navire. Les 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skipper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 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vite.  A 10h46, Hugo Boss est le premi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à 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dans le Pot 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r. Il devra être prud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sortir le plu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vite possible p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ne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pas pr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dre tro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risq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fr-FR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319345"/>
              </p:ext>
            </p:extLst>
          </p:nvPr>
        </p:nvGraphicFramePr>
        <p:xfrm>
          <a:off x="143912" y="2754412"/>
          <a:ext cx="7272808" cy="23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2808"/>
              </a:tblGrid>
              <a:tr h="2340000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  18  novembre – J</a:t>
                      </a:r>
                      <a:r>
                        <a:rPr lang="fr-FR" sz="1400" u="sng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11</a:t>
                      </a:r>
                    </a:p>
                    <a:p>
                      <a:endParaRPr lang="fr-FR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la j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rnée, Alex Thomson sur Hugo Boss passe le premi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dans la partie Sud du globe, là où les dépressi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rne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dans l’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 s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 </a:t>
                      </a:r>
                      <a:r>
                        <a:rPr lang="fr-FR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Kojiro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Shiraishi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navig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depui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tr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j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avec une gr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d-voile dé</a:t>
                      </a:r>
                      <a:r>
                        <a:rPr lang="fr-FR" sz="1400" b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irée m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il a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réussi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répar</a:t>
                      </a:r>
                      <a:r>
                        <a:rPr lang="fr-FR" sz="1400" b="1" i="0" u="none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Armel </a:t>
                      </a:r>
                      <a:r>
                        <a:rPr lang="fr-FR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Tripon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dû rem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fr-FR" sz="1400" b="1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 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 le mâ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à 20 mètre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finir de le répar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823" y="1311050"/>
            <a:ext cx="1800000" cy="112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665" y="3906540"/>
            <a:ext cx="1800000" cy="112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861128"/>
              </p:ext>
            </p:extLst>
          </p:nvPr>
        </p:nvGraphicFramePr>
        <p:xfrm>
          <a:off x="176569" y="5418708"/>
          <a:ext cx="7272808" cy="23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2808"/>
              </a:tblGrid>
              <a:tr h="2340000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  17  novembre – J</a:t>
                      </a:r>
                      <a:r>
                        <a:rPr lang="fr-FR" sz="1400" u="sng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10</a:t>
                      </a:r>
                    </a:p>
                    <a:p>
                      <a:endParaRPr lang="fr-FR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Trè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triste, Nicolas </a:t>
                      </a:r>
                      <a:r>
                        <a:rPr lang="fr-FR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Troussel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ab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donne la c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rse. Il a perdu s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mâ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Jérémie Beyou, lui, a réussi à repartir aprè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 test des v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s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navire. Les 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skipper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 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vite.  A 10h46, Hugo Boss est le premi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à 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dans le Pot 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r. Il devra être prud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sortir le plu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vite possible p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ne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pas pr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dre tro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risq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fr-FR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703514"/>
              </p:ext>
            </p:extLst>
          </p:nvPr>
        </p:nvGraphicFramePr>
        <p:xfrm>
          <a:off x="140250" y="8010996"/>
          <a:ext cx="7272808" cy="23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2808"/>
              </a:tblGrid>
              <a:tr h="2340000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  18  novembre – J</a:t>
                      </a:r>
                      <a:r>
                        <a:rPr lang="fr-FR" sz="1400" u="sng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11</a:t>
                      </a:r>
                    </a:p>
                    <a:p>
                      <a:endParaRPr lang="fr-FR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la j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rnée, Alex Thomson sur Hugo Boss passe le premi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dans la partie Sud du globe, là où les dépressi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rne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dans l’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 s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 </a:t>
                      </a:r>
                      <a:r>
                        <a:rPr lang="fr-FR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Kojiro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Shiraishi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navig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depui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tr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j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avec une gr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d-voile dé</a:t>
                      </a:r>
                      <a:r>
                        <a:rPr lang="fr-FR" sz="1400" b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irée m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il a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réussi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répar</a:t>
                      </a:r>
                      <a:r>
                        <a:rPr lang="fr-FR" sz="1400" b="1" i="0" u="none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Armel </a:t>
                      </a:r>
                      <a:r>
                        <a:rPr lang="fr-FR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Tripon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dû rem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fr-FR" sz="1400" b="1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 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 le mâ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à 20 mètre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finir de le répar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161" y="6567634"/>
            <a:ext cx="1800000" cy="112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003" y="9163124"/>
            <a:ext cx="1800000" cy="112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139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542313"/>
              </p:ext>
            </p:extLst>
          </p:nvPr>
        </p:nvGraphicFramePr>
        <p:xfrm>
          <a:off x="180231" y="162124"/>
          <a:ext cx="7272808" cy="23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2808"/>
              </a:tblGrid>
              <a:tr h="2340000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Jeudi 19 novembre </a:t>
                      </a:r>
                      <a:r>
                        <a:rPr lang="fr-FR" sz="140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J</a:t>
                      </a:r>
                      <a:r>
                        <a:rPr lang="fr-FR" sz="1400" u="sng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</a:t>
                      </a:r>
                      <a:r>
                        <a:rPr lang="fr-FR" sz="140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fr-FR" sz="1400" u="sng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1043056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flotte des 32 monocoque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IMOCA navig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ce j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 dans une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</a:t>
                      </a:r>
                      <a:r>
                        <a:rPr lang="fr-FR" sz="1400" b="0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agréable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</a:t>
                      </a:r>
                      <a:r>
                        <a:rPr lang="fr-FR" sz="1400" b="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 un alizé de Sud-Est p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les premi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un Pot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pa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tro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actif p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le pelot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 un</a:t>
                      </a:r>
                    </a:p>
                    <a:p>
                      <a:pPr marL="0" marR="0" indent="0" algn="l" defTabSz="1043056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alizé de Nord-Est p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les derni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 Les skipper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profite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indent="0" algn="l" defTabSz="1043056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répar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les peti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bobo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m</a:t>
                      </a:r>
                      <a:r>
                        <a:rPr lang="fr-FR" sz="1400" b="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dans le Pot 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p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rra être </a:t>
                      </a:r>
                    </a:p>
                    <a:p>
                      <a:pPr marL="0" marR="0" indent="0" algn="l" defTabSz="1043056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oin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agréable à partir de v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dredi av</a:t>
                      </a:r>
                      <a:r>
                        <a:rPr lang="fr-FR" sz="1400" b="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 des v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plu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fr-FR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https://www.vendeeglobe.org/medias/05/32/53250/image-c-520-3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962" y="1320908"/>
            <a:ext cx="1800000" cy="112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278760"/>
              </p:ext>
            </p:extLst>
          </p:nvPr>
        </p:nvGraphicFramePr>
        <p:xfrm>
          <a:off x="132574" y="2754412"/>
          <a:ext cx="7272808" cy="23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2808"/>
              </a:tblGrid>
              <a:tr h="2340000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Jeudi 19 novembre </a:t>
                      </a:r>
                      <a:r>
                        <a:rPr lang="fr-FR" sz="140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J</a:t>
                      </a:r>
                      <a:r>
                        <a:rPr lang="fr-FR" sz="1400" u="sng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</a:t>
                      </a:r>
                      <a:r>
                        <a:rPr lang="fr-FR" sz="140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fr-FR" sz="1400" u="sng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1043056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flotte des 32 monocoque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IMOCA navig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ce j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 dans une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</a:t>
                      </a:r>
                      <a:r>
                        <a:rPr lang="fr-FR" sz="1400" b="0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agréable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</a:t>
                      </a:r>
                      <a:r>
                        <a:rPr lang="fr-FR" sz="1400" b="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 un alizé de Sud-Est p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les premi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un Pot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pa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tro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actif p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le pelot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 un</a:t>
                      </a:r>
                    </a:p>
                    <a:p>
                      <a:pPr marL="0" marR="0" indent="0" algn="l" defTabSz="1043056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alizé de Nord-Est p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les derni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 Les skipper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profite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indent="0" algn="l" defTabSz="1043056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répar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les peti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bobo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m</a:t>
                      </a:r>
                      <a:r>
                        <a:rPr lang="fr-FR" sz="1400" b="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dans le Pot 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p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rra être </a:t>
                      </a:r>
                    </a:p>
                    <a:p>
                      <a:pPr marL="0" marR="0" indent="0" algn="l" defTabSz="1043056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oin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agréable à partir de v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dredi av</a:t>
                      </a:r>
                      <a:r>
                        <a:rPr lang="fr-FR" sz="1400" b="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 des v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plu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fr-FR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4" name="Picture 2" descr="https://www.vendeeglobe.org/medias/05/32/53250/image-c-520-3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305" y="3913196"/>
            <a:ext cx="1800000" cy="112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254342"/>
              </p:ext>
            </p:extLst>
          </p:nvPr>
        </p:nvGraphicFramePr>
        <p:xfrm>
          <a:off x="126982" y="5346700"/>
          <a:ext cx="7272808" cy="23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2808"/>
              </a:tblGrid>
              <a:tr h="2340000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Jeudi 19 novembre </a:t>
                      </a:r>
                      <a:r>
                        <a:rPr lang="fr-FR" sz="140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J</a:t>
                      </a:r>
                      <a:r>
                        <a:rPr lang="fr-FR" sz="1400" u="sng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</a:t>
                      </a:r>
                      <a:r>
                        <a:rPr lang="fr-FR" sz="140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fr-FR" sz="1400" u="sng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1043056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flotte des 32 monocoque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IMOCA navig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ce j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 dans une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</a:t>
                      </a:r>
                      <a:r>
                        <a:rPr lang="fr-FR" sz="1400" b="0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agréable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</a:t>
                      </a:r>
                      <a:r>
                        <a:rPr lang="fr-FR" sz="1400" b="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 un alizé de Sud-Est p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les premi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un Pot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pa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tro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actif p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le pelot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 un</a:t>
                      </a:r>
                    </a:p>
                    <a:p>
                      <a:pPr marL="0" marR="0" indent="0" algn="l" defTabSz="1043056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alizé de Nord-Est p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les derni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 Les skipper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profite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indent="0" algn="l" defTabSz="1043056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répar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les peti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bobo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m</a:t>
                      </a:r>
                      <a:r>
                        <a:rPr lang="fr-FR" sz="1400" b="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dans le Pot 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p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rra être </a:t>
                      </a:r>
                    </a:p>
                    <a:p>
                      <a:pPr marL="0" marR="0" indent="0" algn="l" defTabSz="1043056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oin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agréable à partir de v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dredi av</a:t>
                      </a:r>
                      <a:r>
                        <a:rPr lang="fr-FR" sz="1400" b="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 des v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plu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fr-FR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6" name="Picture 2" descr="https://www.vendeeglobe.org/medias/05/32/53250/image-c-520-3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713" y="6505484"/>
            <a:ext cx="1800000" cy="112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Tableau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013999"/>
              </p:ext>
            </p:extLst>
          </p:nvPr>
        </p:nvGraphicFramePr>
        <p:xfrm>
          <a:off x="79325" y="7938988"/>
          <a:ext cx="7272808" cy="23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2808"/>
              </a:tblGrid>
              <a:tr h="2340000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Jeudi 19 novembre </a:t>
                      </a:r>
                      <a:r>
                        <a:rPr lang="fr-FR" sz="140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J</a:t>
                      </a:r>
                      <a:r>
                        <a:rPr lang="fr-FR" sz="1400" u="sng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</a:t>
                      </a:r>
                      <a:r>
                        <a:rPr lang="fr-FR" sz="140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fr-FR" sz="1400" u="sng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1043056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flotte des 32 monocoque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IMOCA navig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ce j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 dans une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</a:t>
                      </a:r>
                      <a:r>
                        <a:rPr lang="fr-FR" sz="1400" b="0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agréable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</a:t>
                      </a:r>
                      <a:r>
                        <a:rPr lang="fr-FR" sz="1400" b="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 un alizé de Sud-Est p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les premi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un Pot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pa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tro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actif p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le pelot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 un</a:t>
                      </a:r>
                    </a:p>
                    <a:p>
                      <a:pPr marL="0" marR="0" indent="0" algn="l" defTabSz="1043056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alizé de Nord-Est p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les derni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 Les skipper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profite</a:t>
                      </a:r>
                      <a:r>
                        <a:rPr lang="fr-FR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indent="0" algn="l" defTabSz="1043056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répar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les peti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bobo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m</a:t>
                      </a:r>
                      <a:r>
                        <a:rPr lang="fr-FR" sz="1400" b="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dans le Pot 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p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rra être </a:t>
                      </a:r>
                    </a:p>
                    <a:p>
                      <a:pPr marL="0" marR="0" indent="0" algn="l" defTabSz="1043056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oin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agréable à partir de v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dredi av</a:t>
                      </a:r>
                      <a:r>
                        <a:rPr lang="fr-FR" sz="1400" b="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 des v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plu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fr-FR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2" name="Picture 2" descr="https://www.vendeeglobe.org/medias/05/32/53250/image-c-520-3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056" y="9097772"/>
            <a:ext cx="1800000" cy="112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8646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5989</TotalTime>
  <Words>1349</Words>
  <Application>Microsoft Office PowerPoint</Application>
  <PresentationFormat>Personnalisé</PresentationFormat>
  <Paragraphs>113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NB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NB</dc:creator>
  <cp:lastModifiedBy>NB</cp:lastModifiedBy>
  <cp:revision>49</cp:revision>
  <cp:lastPrinted>2020-11-16T18:14:45Z</cp:lastPrinted>
  <dcterms:created xsi:type="dcterms:W3CDTF">2020-11-14T13:33:03Z</dcterms:created>
  <dcterms:modified xsi:type="dcterms:W3CDTF">2020-11-19T17:47:17Z</dcterms:modified>
</cp:coreProperties>
</file>